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type="screen16x9" cy="6858000" cx="12192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1D4D71"/>
    <a:srgbClr val="BC0000"/>
    <a:srgbClr val="C20000"/>
    <a:srgbClr val="C90002"/>
    <a:srgbClr val="B11D25"/>
    <a:srgbClr val="AB1F3A"/>
    <a:srgbClr val="DC202C"/>
    <a:srgbClr val="62553E"/>
    <a:srgbClr val="FAFAFA"/>
    <a:srgbClr val="C0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9468" autoAdjust="0"/>
    <p:restoredTop sz="94660"/>
  </p:normalViewPr>
  <p:slideViewPr>
    <p:cSldViewPr showGuides="1" snapToGrid="0">
      <p:cViewPr varScale="1">
        <p:scale>
          <a:sx n="81" d="100"/>
          <a:sy n="81" d="100"/>
        </p:scale>
        <p:origin x="470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tableStyles" Target="tableStyle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/Relationships>
</file>

<file path=ppt/handoutMasters/_rels/handout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88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0F9B84EA-7D68-4D60-9CB1-D50884785D1C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89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90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8D4E0FC9-F1F8-4FAE-9988-3BA365CFD46F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1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altLang="en-US" lang="zh-CN"/>
          </a:p>
        </p:txBody>
      </p:sp>
      <p:sp>
        <p:nvSpPr>
          <p:cNvPr id="1048882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EDC03AED-4848-43C1-9909-563EBA71546A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83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884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85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altLang="en-US" lang="zh-CN"/>
          </a:p>
        </p:txBody>
      </p:sp>
      <p:sp>
        <p:nvSpPr>
          <p:cNvPr id="1048886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3C3D3D7C-DB3B-4EBA-BB9C-EB36DD93E2AE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5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26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  <a:endParaRPr altLang="en-US" lang="zh-CN"/>
          </a:p>
        </p:txBody>
      </p:sp>
      <p:sp>
        <p:nvSpPr>
          <p:cNvPr id="104882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2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2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3_空白">
    <p:bg>
      <p:bgPr>
        <a:solidFill>
          <a:srgbClr val="FAFAFA"/>
        </a:solidFill>
      </p:bgPr>
    </p:bg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2"/>
          <p:cNvGrpSpPr/>
          <p:nvPr userDrawn="1"/>
        </p:nvGrpSpPr>
        <p:grpSpPr>
          <a:xfrm>
            <a:off x="282804" y="273408"/>
            <a:ext cx="342664" cy="501389"/>
            <a:chOff x="270078" y="290764"/>
            <a:chExt cx="329573" cy="482234"/>
          </a:xfrm>
        </p:grpSpPr>
        <p:sp>
          <p:nvSpPr>
            <p:cNvPr id="1048589" name="菱形 3"/>
            <p:cNvSpPr/>
            <p:nvPr/>
          </p:nvSpPr>
          <p:spPr>
            <a:xfrm>
              <a:off x="270078" y="290764"/>
              <a:ext cx="199430" cy="199430"/>
            </a:xfrm>
            <a:prstGeom prst="diamond"/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  <p:sp>
          <p:nvSpPr>
            <p:cNvPr id="1048590" name="菱形 4"/>
            <p:cNvSpPr/>
            <p:nvPr/>
          </p:nvSpPr>
          <p:spPr>
            <a:xfrm>
              <a:off x="270078" y="573568"/>
              <a:ext cx="199430" cy="199430"/>
            </a:xfrm>
            <a:prstGeom prst="diamond"/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  <p:sp>
          <p:nvSpPr>
            <p:cNvPr id="1048591" name="菱形 5"/>
            <p:cNvSpPr/>
            <p:nvPr/>
          </p:nvSpPr>
          <p:spPr>
            <a:xfrm>
              <a:off x="400221" y="432166"/>
              <a:ext cx="199430" cy="199430"/>
            </a:xfrm>
            <a:prstGeom prst="diamond"/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4_空白">
    <p:bg>
      <p:bgPr>
        <a:blipFill rotWithShape="1" dpi="0">
          <a:blip xmlns:r="http://schemas.openxmlformats.org/officeDocument/2006/relationships" r:embed="rId1">
            <a:lum/>
          </a:blip>
          <a:srcRect/>
          <a:stretch>
            <a:fillRect/>
          </a:stretch>
        </a:blipFill>
      </p:bgPr>
    </p:bg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59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60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8861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62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63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4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35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1048836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883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3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3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字"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5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76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7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7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7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竖排标题与文本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0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41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4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4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4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0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/>
        </p:spPr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65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6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6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6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5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46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884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4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4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9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70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71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72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73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74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0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5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8852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53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8854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55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56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57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0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31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32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33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1_空白">
    <p:bg>
      <p:bgPr>
        <a:solidFill>
          <a:srgbClr val="FAFAFA"/>
        </a:solidFill>
      </p:bgPr>
    </p:bg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3"/>
          <p:cNvGrpSpPr/>
          <p:nvPr userDrawn="1"/>
        </p:nvGrpSpPr>
        <p:grpSpPr>
          <a:xfrm>
            <a:off x="6717601" y="329100"/>
            <a:ext cx="7801087" cy="6646596"/>
            <a:chOff x="6717601" y="329100"/>
            <a:chExt cx="7801087" cy="6646596"/>
          </a:xfrm>
        </p:grpSpPr>
        <p:sp>
          <p:nvSpPr>
            <p:cNvPr id="1048581" name="任意多边形: 形状 25"/>
            <p:cNvSpPr/>
            <p:nvPr userDrawn="1"/>
          </p:nvSpPr>
          <p:spPr>
            <a:xfrm rot="18675264">
              <a:off x="8592310" y="280895"/>
              <a:ext cx="5775716" cy="5872126"/>
            </a:xfrm>
            <a:custGeom>
              <a:avLst/>
              <a:gdLst>
                <a:gd name="connsiteX0" fmla="*/ 5775716 w 5775716"/>
                <a:gd name="connsiteY0" fmla="*/ 1349937 h 5872126"/>
                <a:gd name="connsiteX1" fmla="*/ 619946 w 5775716"/>
                <a:gd name="connsiteY1" fmla="*/ 5872126 h 5872126"/>
                <a:gd name="connsiteX2" fmla="*/ 0 w 5775716"/>
                <a:gd name="connsiteY2" fmla="*/ 5165323 h 5872126"/>
                <a:gd name="connsiteX3" fmla="*/ 0 w 5775716"/>
                <a:gd name="connsiteY3" fmla="*/ 0 h 5872126"/>
                <a:gd name="connsiteX4" fmla="*/ 4591669 w 5775716"/>
                <a:gd name="connsiteY4" fmla="*/ 0 h 5872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5716" h="5872126">
                  <a:moveTo>
                    <a:pt x="5775716" y="1349937"/>
                  </a:moveTo>
                  <a:lnTo>
                    <a:pt x="619946" y="5872126"/>
                  </a:lnTo>
                  <a:lnTo>
                    <a:pt x="0" y="5165323"/>
                  </a:lnTo>
                  <a:lnTo>
                    <a:pt x="0" y="0"/>
                  </a:lnTo>
                  <a:lnTo>
                    <a:pt x="459166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b="0" lang="zh-CN"/>
            </a:p>
          </p:txBody>
        </p:sp>
        <p:sp>
          <p:nvSpPr>
            <p:cNvPr id="1048582" name="任意多边形: 形状 23"/>
            <p:cNvSpPr/>
            <p:nvPr userDrawn="1"/>
          </p:nvSpPr>
          <p:spPr>
            <a:xfrm rot="18675264">
              <a:off x="9400107" y="670909"/>
              <a:ext cx="5137258" cy="5099904"/>
            </a:xfrm>
            <a:custGeom>
              <a:avLst/>
              <a:gdLst>
                <a:gd name="connsiteX0" fmla="*/ 5137258 w 5137258"/>
                <a:gd name="connsiteY0" fmla="*/ 593952 h 5099904"/>
                <a:gd name="connsiteX1" fmla="*/ 0 w 5137258"/>
                <a:gd name="connsiteY1" fmla="*/ 5099904 h 5099904"/>
                <a:gd name="connsiteX2" fmla="*/ 0 w 5137258"/>
                <a:gd name="connsiteY2" fmla="*/ 0 h 5099904"/>
                <a:gd name="connsiteX3" fmla="*/ 4616295 w 5137258"/>
                <a:gd name="connsiteY3" fmla="*/ 0 h 509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37258" h="5099904">
                  <a:moveTo>
                    <a:pt x="5137258" y="593952"/>
                  </a:moveTo>
                  <a:lnTo>
                    <a:pt x="0" y="5099904"/>
                  </a:lnTo>
                  <a:lnTo>
                    <a:pt x="0" y="0"/>
                  </a:lnTo>
                  <a:lnTo>
                    <a:pt x="4616295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outerShdw algn="r" blurRad="50800" dir="10800000" dist="381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b="1" lang="zh-CN"/>
            </a:p>
          </p:txBody>
        </p:sp>
        <p:pic>
          <p:nvPicPr>
            <p:cNvPr id="2097152" name="图片 26"/>
            <p:cNvPicPr>
              <a:picLocks noChangeAspect="1"/>
            </p:cNvPicPr>
            <p:nvPr userDrawn="1"/>
          </p:nvPicPr>
          <p:blipFill>
            <a:blip xmlns:r="http://schemas.openxmlformats.org/officeDocument/2006/relationships" r:embed="rId1" cstate="print"/>
            <a:srcRect/>
            <a:stretch>
              <a:fillRect/>
            </a:stretch>
          </p:blipFill>
          <p:spPr>
            <a:xfrm>
              <a:off x="7662708" y="5336994"/>
              <a:ext cx="1628935" cy="1521008"/>
            </a:xfrm>
            <a:custGeom>
              <a:avLst/>
              <a:gdLst>
                <a:gd name="connsiteX0" fmla="*/ 740677 w 1628935"/>
                <a:gd name="connsiteY0" fmla="*/ 0 h 1521008"/>
                <a:gd name="connsiteX1" fmla="*/ 795402 w 1628935"/>
                <a:gd name="connsiteY1" fmla="*/ 0 h 1521008"/>
                <a:gd name="connsiteX2" fmla="*/ 1628935 w 1628935"/>
                <a:gd name="connsiteY2" fmla="*/ 737550 h 1521008"/>
                <a:gd name="connsiteX3" fmla="*/ 935695 w 1628935"/>
                <a:gd name="connsiteY3" fmla="*/ 1521007 h 1521008"/>
                <a:gd name="connsiteX4" fmla="*/ 772946 w 1628935"/>
                <a:gd name="connsiteY4" fmla="*/ 1521008 h 1521008"/>
                <a:gd name="connsiteX5" fmla="*/ 0 w 1628935"/>
                <a:gd name="connsiteY5" fmla="*/ 837068 h 1521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35" h="1521008">
                  <a:moveTo>
                    <a:pt x="740677" y="0"/>
                  </a:moveTo>
                  <a:lnTo>
                    <a:pt x="795402" y="0"/>
                  </a:lnTo>
                  <a:lnTo>
                    <a:pt x="1628935" y="737550"/>
                  </a:lnTo>
                  <a:lnTo>
                    <a:pt x="935695" y="1521007"/>
                  </a:lnTo>
                  <a:lnTo>
                    <a:pt x="772946" y="1521008"/>
                  </a:lnTo>
                  <a:lnTo>
                    <a:pt x="0" y="837068"/>
                  </a:lnTo>
                  <a:close/>
                </a:path>
              </a:pathLst>
            </a:custGeom>
            <a:effectLst>
              <a:outerShdw algn="ctr" blurRad="63500" rotWithShape="0" sx="103000" sy="103000">
                <a:prstClr val="black">
                  <a:alpha val="38000"/>
                </a:prstClr>
              </a:outerShdw>
            </a:effectLst>
          </p:spPr>
        </p:pic>
        <p:pic>
          <p:nvPicPr>
            <p:cNvPr id="2097153" name="图片 27"/>
            <p:cNvPicPr>
              <a:picLocks noChangeAspect="1"/>
            </p:cNvPicPr>
            <p:nvPr userDrawn="1"/>
          </p:nvPicPr>
          <p:blipFill>
            <a:blip xmlns:r="http://schemas.openxmlformats.org/officeDocument/2006/relationships" r:embed="rId2" cstate="print"/>
            <a:srcRect/>
            <a:stretch>
              <a:fillRect/>
            </a:stretch>
          </p:blipFill>
          <p:spPr>
            <a:xfrm>
              <a:off x="6717601" y="4468126"/>
              <a:ext cx="1628736" cy="1628736"/>
            </a:xfrm>
            <a:custGeom>
              <a:avLst/>
              <a:gdLst>
                <a:gd name="connsiteX0" fmla="*/ 762999 w 1628736"/>
                <a:gd name="connsiteY0" fmla="*/ 0 h 1628736"/>
                <a:gd name="connsiteX1" fmla="*/ 1628736 w 1628736"/>
                <a:gd name="connsiteY1" fmla="*/ 762999 h 1628736"/>
                <a:gd name="connsiteX2" fmla="*/ 865736 w 1628736"/>
                <a:gd name="connsiteY2" fmla="*/ 1628736 h 1628736"/>
                <a:gd name="connsiteX3" fmla="*/ 0 w 1628736"/>
                <a:gd name="connsiteY3" fmla="*/ 865736 h 1628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36" h="1628736">
                  <a:moveTo>
                    <a:pt x="762999" y="0"/>
                  </a:moveTo>
                  <a:lnTo>
                    <a:pt x="1628736" y="762999"/>
                  </a:lnTo>
                  <a:lnTo>
                    <a:pt x="865736" y="1628736"/>
                  </a:lnTo>
                  <a:lnTo>
                    <a:pt x="0" y="865736"/>
                  </a:lnTo>
                  <a:close/>
                </a:path>
              </a:pathLst>
            </a:custGeom>
            <a:effectLst>
              <a:outerShdw algn="ctr" blurRad="63500" rotWithShape="0" sx="103000" sy="103000">
                <a:prstClr val="black">
                  <a:alpha val="38000"/>
                </a:prstClr>
              </a:outerShdw>
            </a:effectLst>
          </p:spPr>
        </p:pic>
        <p:pic>
          <p:nvPicPr>
            <p:cNvPr id="2097154" name="图片 28"/>
            <p:cNvPicPr>
              <a:picLocks noChangeAspect="1"/>
            </p:cNvPicPr>
            <p:nvPr userDrawn="1"/>
          </p:nvPicPr>
          <p:blipFill>
            <a:blip xmlns:r="http://schemas.openxmlformats.org/officeDocument/2006/relationships" r:embed="rId3" cstate="print"/>
            <a:srcRect/>
            <a:stretch>
              <a:fillRect/>
            </a:stretch>
          </p:blipFill>
          <p:spPr>
            <a:xfrm>
              <a:off x="7539711" y="3530626"/>
              <a:ext cx="1628694" cy="1628695"/>
            </a:xfrm>
            <a:custGeom>
              <a:avLst/>
              <a:gdLst>
                <a:gd name="connsiteX0" fmla="*/ 762651 w 1628694"/>
                <a:gd name="connsiteY0" fmla="*/ 0 h 1628695"/>
                <a:gd name="connsiteX1" fmla="*/ 1628694 w 1628694"/>
                <a:gd name="connsiteY1" fmla="*/ 762652 h 1628695"/>
                <a:gd name="connsiteX2" fmla="*/ 866042 w 1628694"/>
                <a:gd name="connsiteY2" fmla="*/ 1628695 h 1628695"/>
                <a:gd name="connsiteX3" fmla="*/ 0 w 1628694"/>
                <a:gd name="connsiteY3" fmla="*/ 866043 h 162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694" h="1628695">
                  <a:moveTo>
                    <a:pt x="762651" y="0"/>
                  </a:moveTo>
                  <a:lnTo>
                    <a:pt x="1628694" y="762652"/>
                  </a:lnTo>
                  <a:lnTo>
                    <a:pt x="866042" y="1628695"/>
                  </a:lnTo>
                  <a:lnTo>
                    <a:pt x="0" y="866043"/>
                  </a:lnTo>
                  <a:close/>
                </a:path>
              </a:pathLst>
            </a:custGeom>
            <a:effectLst>
              <a:outerShdw algn="ctr" blurRad="63500" rotWithShape="0" sx="103000" sy="103000">
                <a:prstClr val="black">
                  <a:alpha val="38000"/>
                </a:prstClr>
              </a:outerShdw>
            </a:effectLst>
          </p:spPr>
        </p:pic>
        <p:sp>
          <p:nvSpPr>
            <p:cNvPr id="1048583" name="任意多边形: 形状 29"/>
            <p:cNvSpPr/>
            <p:nvPr userDrawn="1"/>
          </p:nvSpPr>
          <p:spPr>
            <a:xfrm rot="18690236">
              <a:off x="7508966" y="6538031"/>
              <a:ext cx="437665" cy="437665"/>
            </a:xfrm>
            <a:custGeom>
              <a:avLst/>
              <a:gdLst>
                <a:gd name="connsiteX0" fmla="*/ 523725 w 523725"/>
                <a:gd name="connsiteY0" fmla="*/ 0 h 523725"/>
                <a:gd name="connsiteX1" fmla="*/ 523725 w 523725"/>
                <a:gd name="connsiteY1" fmla="*/ 523725 h 523725"/>
                <a:gd name="connsiteX2" fmla="*/ 303410 w 523725"/>
                <a:gd name="connsiteY2" fmla="*/ 523725 h 523725"/>
                <a:gd name="connsiteX3" fmla="*/ 0 w 523725"/>
                <a:gd name="connsiteY3" fmla="*/ 180830 h 523725"/>
                <a:gd name="connsiteX4" fmla="*/ 0 w 523725"/>
                <a:gd name="connsiteY4" fmla="*/ 0 h 52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725" h="523725">
                  <a:moveTo>
                    <a:pt x="523725" y="0"/>
                  </a:moveTo>
                  <a:lnTo>
                    <a:pt x="523725" y="523725"/>
                  </a:lnTo>
                  <a:lnTo>
                    <a:pt x="303410" y="523725"/>
                  </a:lnTo>
                  <a:lnTo>
                    <a:pt x="0" y="180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0000"/>
            </a:solidFill>
            <a:ln>
              <a:noFill/>
            </a:ln>
            <a:effectLst>
              <a:outerShdw algn="ctr" blurRad="63500" rotWithShape="0" sx="106000" sy="10600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  <p:sp>
          <p:nvSpPr>
            <p:cNvPr id="1048584" name="任意多边形: 形状 30"/>
            <p:cNvSpPr/>
            <p:nvPr userDrawn="1"/>
          </p:nvSpPr>
          <p:spPr>
            <a:xfrm rot="13292084">
              <a:off x="8571753" y="5873297"/>
              <a:ext cx="1927399" cy="59379"/>
            </a:xfrm>
            <a:custGeom>
              <a:avLst/>
              <a:gdLst>
                <a:gd name="connsiteX0" fmla="*/ 1863677 w 1927399"/>
                <a:gd name="connsiteY0" fmla="*/ 59379 h 59379"/>
                <a:gd name="connsiteX1" fmla="*/ 0 w 1927399"/>
                <a:gd name="connsiteY1" fmla="*/ 59379 h 59379"/>
                <a:gd name="connsiteX2" fmla="*/ 67034 w 1927399"/>
                <a:gd name="connsiteY2" fmla="*/ 0 h 59379"/>
                <a:gd name="connsiteX3" fmla="*/ 1927399 w 1927399"/>
                <a:gd name="connsiteY3" fmla="*/ 0 h 5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7399" h="59379">
                  <a:moveTo>
                    <a:pt x="1863677" y="59379"/>
                  </a:moveTo>
                  <a:lnTo>
                    <a:pt x="0" y="59379"/>
                  </a:lnTo>
                  <a:lnTo>
                    <a:pt x="67034" y="0"/>
                  </a:lnTo>
                  <a:lnTo>
                    <a:pt x="1927399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585" name="任意多边形: 形状 31"/>
            <p:cNvSpPr/>
            <p:nvPr userDrawn="1"/>
          </p:nvSpPr>
          <p:spPr>
            <a:xfrm rot="18690236">
              <a:off x="10623849" y="6195116"/>
              <a:ext cx="738197" cy="738197"/>
            </a:xfrm>
            <a:custGeom>
              <a:avLst/>
              <a:gdLst>
                <a:gd name="connsiteX0" fmla="*/ 738197 w 738197"/>
                <a:gd name="connsiteY0" fmla="*/ 0 h 738197"/>
                <a:gd name="connsiteX1" fmla="*/ 738197 w 738197"/>
                <a:gd name="connsiteY1" fmla="*/ 738197 h 738197"/>
                <a:gd name="connsiteX2" fmla="*/ 303410 w 738197"/>
                <a:gd name="connsiteY2" fmla="*/ 738197 h 738197"/>
                <a:gd name="connsiteX3" fmla="*/ 0 w 738197"/>
                <a:gd name="connsiteY3" fmla="*/ 395301 h 738197"/>
                <a:gd name="connsiteX4" fmla="*/ 0 w 738197"/>
                <a:gd name="connsiteY4" fmla="*/ 0 h 7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97" h="738197">
                  <a:moveTo>
                    <a:pt x="738197" y="0"/>
                  </a:moveTo>
                  <a:lnTo>
                    <a:pt x="738197" y="738197"/>
                  </a:lnTo>
                  <a:lnTo>
                    <a:pt x="303410" y="738197"/>
                  </a:lnTo>
                  <a:lnTo>
                    <a:pt x="0" y="395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>
                <a:alpha val="69000"/>
              </a:srgbClr>
            </a:solidFill>
            <a:ln>
              <a:noFill/>
            </a:ln>
            <a:effectLst>
              <a:outerShdw algn="ctr" blurRad="63500" rotWithShape="0" sx="102000" sy="10200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2_空白">
    <p:bg>
      <p:bgPr>
        <a:solidFill>
          <a:srgbClr val="FAFAFA"/>
        </a:solidFill>
      </p:bgPr>
    </p:bg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10"/>
          <p:cNvGrpSpPr/>
          <p:nvPr userDrawn="1"/>
        </p:nvGrpSpPr>
        <p:grpSpPr>
          <a:xfrm>
            <a:off x="355725" y="-1"/>
            <a:ext cx="5128403" cy="6884044"/>
            <a:chOff x="599565" y="-1"/>
            <a:chExt cx="5128403" cy="6884044"/>
          </a:xfrm>
        </p:grpSpPr>
        <p:sp>
          <p:nvSpPr>
            <p:cNvPr id="1048665" name="任意多边形: 形状 11"/>
            <p:cNvSpPr/>
            <p:nvPr/>
          </p:nvSpPr>
          <p:spPr>
            <a:xfrm>
              <a:off x="599565" y="-1"/>
              <a:ext cx="1966929" cy="3868839"/>
            </a:xfrm>
            <a:custGeom>
              <a:avLst/>
              <a:gdLst>
                <a:gd name="connsiteX0" fmla="*/ 0 w 1743313"/>
                <a:gd name="connsiteY0" fmla="*/ 0 h 3429000"/>
                <a:gd name="connsiteX1" fmla="*/ 418303 w 1743313"/>
                <a:gd name="connsiteY1" fmla="*/ 0 h 3429000"/>
                <a:gd name="connsiteX2" fmla="*/ 1743313 w 1743313"/>
                <a:gd name="connsiteY2" fmla="*/ 3429000 h 3429000"/>
                <a:gd name="connsiteX3" fmla="*/ 1325010 w 1743313"/>
                <a:gd name="connsiteY3" fmla="*/ 3429000 h 3429000"/>
                <a:gd name="connsiteX4" fmla="*/ 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0" y="0"/>
                  </a:moveTo>
                  <a:lnTo>
                    <a:pt x="418303" y="0"/>
                  </a:lnTo>
                  <a:lnTo>
                    <a:pt x="1743313" y="3429000"/>
                  </a:lnTo>
                  <a:lnTo>
                    <a:pt x="1325010" y="342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63500" dir="2400000" dist="203200">
                <a:schemeClr val="tx1">
                  <a:lumMod val="75000"/>
                  <a:lumOff val="25000"/>
                  <a:alpha val="43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>
                <a:solidFill>
                  <a:schemeClr val="tx1"/>
                </a:solidFill>
              </a:endParaRPr>
            </a:p>
          </p:txBody>
        </p:sp>
        <p:sp>
          <p:nvSpPr>
            <p:cNvPr id="1048666" name="任意多边形: 形状 12"/>
            <p:cNvSpPr/>
            <p:nvPr/>
          </p:nvSpPr>
          <p:spPr>
            <a:xfrm>
              <a:off x="599565" y="2800957"/>
              <a:ext cx="2062612" cy="4057043"/>
            </a:xfrm>
            <a:custGeom>
              <a:avLst/>
              <a:gdLst>
                <a:gd name="connsiteX0" fmla="*/ 1325010 w 1743313"/>
                <a:gd name="connsiteY0" fmla="*/ 0 h 3429000"/>
                <a:gd name="connsiteX1" fmla="*/ 1743313 w 1743313"/>
                <a:gd name="connsiteY1" fmla="*/ 0 h 3429000"/>
                <a:gd name="connsiteX2" fmla="*/ 418303 w 1743313"/>
                <a:gd name="connsiteY2" fmla="*/ 3429000 h 3429000"/>
                <a:gd name="connsiteX3" fmla="*/ 0 w 1743313"/>
                <a:gd name="connsiteY3" fmla="*/ 3429000 h 3429000"/>
                <a:gd name="connsiteX4" fmla="*/ 132501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1325010" y="0"/>
                  </a:moveTo>
                  <a:lnTo>
                    <a:pt x="1743313" y="0"/>
                  </a:lnTo>
                  <a:lnTo>
                    <a:pt x="418303" y="3429000"/>
                  </a:lnTo>
                  <a:lnTo>
                    <a:pt x="0" y="3429000"/>
                  </a:lnTo>
                  <a:lnTo>
                    <a:pt x="132501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304800" dir="11400000">
                <a:schemeClr val="tx1">
                  <a:lumMod val="75000"/>
                  <a:lumOff val="2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>
                <a:solidFill>
                  <a:schemeClr val="tx1"/>
                </a:solidFill>
              </a:endParaRPr>
            </a:p>
          </p:txBody>
        </p:sp>
        <p:grpSp>
          <p:nvGrpSpPr>
            <p:cNvPr id="52" name="组合 13"/>
            <p:cNvGrpSpPr/>
            <p:nvPr/>
          </p:nvGrpSpPr>
          <p:grpSpPr>
            <a:xfrm>
              <a:off x="1006998" y="0"/>
              <a:ext cx="4720970" cy="6884043"/>
              <a:chOff x="1006998" y="0"/>
              <a:chExt cx="4720970" cy="6884043"/>
            </a:xfrm>
          </p:grpSpPr>
          <p:sp>
            <p:nvSpPr>
              <p:cNvPr id="1048667" name="任意多边形: 形状 14"/>
              <p:cNvSpPr/>
              <p:nvPr/>
            </p:nvSpPr>
            <p:spPr>
              <a:xfrm>
                <a:off x="3665356" y="400715"/>
                <a:ext cx="1029806" cy="2025570"/>
              </a:xfrm>
              <a:custGeom>
                <a:avLst/>
                <a:gdLst>
                  <a:gd name="connsiteX0" fmla="*/ 0 w 1743313"/>
                  <a:gd name="connsiteY0" fmla="*/ 0 h 3429000"/>
                  <a:gd name="connsiteX1" fmla="*/ 418303 w 1743313"/>
                  <a:gd name="connsiteY1" fmla="*/ 0 h 3429000"/>
                  <a:gd name="connsiteX2" fmla="*/ 1743313 w 1743313"/>
                  <a:gd name="connsiteY2" fmla="*/ 3429000 h 3429000"/>
                  <a:gd name="connsiteX3" fmla="*/ 1325010 w 1743313"/>
                  <a:gd name="connsiteY3" fmla="*/ 3429000 h 3429000"/>
                  <a:gd name="connsiteX4" fmla="*/ 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0" y="0"/>
                    </a:moveTo>
                    <a:lnTo>
                      <a:pt x="418303" y="0"/>
                    </a:lnTo>
                    <a:lnTo>
                      <a:pt x="1743313" y="3429000"/>
                    </a:lnTo>
                    <a:lnTo>
                      <a:pt x="1325010" y="34290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D4D7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>
                  <a:solidFill>
                    <a:schemeClr val="tx1"/>
                  </a:solidFill>
                </a:endParaRPr>
              </a:p>
            </p:txBody>
          </p:sp>
          <p:pic>
            <p:nvPicPr>
              <p:cNvPr id="2097157" name="图片 15"/>
              <p:cNvPicPr>
                <a:picLocks noChangeAspect="1"/>
              </p:cNvPicPr>
              <p:nvPr/>
            </p:nvPicPr>
            <p:blipFill>
              <a:blip xmlns:r="http://schemas.openxmlformats.org/officeDocument/2006/relationships" r:embed="rId1" cstate="print"/>
              <a:srcRect/>
              <a:stretch>
                <a:fillRect/>
              </a:stretch>
            </p:blipFill>
            <p:spPr>
              <a:xfrm>
                <a:off x="1006998" y="0"/>
                <a:ext cx="3402958" cy="6858000"/>
              </a:xfrm>
              <a:custGeom>
                <a:avLst/>
                <a:gdLst>
                  <a:gd name="connsiteX0" fmla="*/ 0 w 3402958"/>
                  <a:gd name="connsiteY0" fmla="*/ 0 h 6858000"/>
                  <a:gd name="connsiteX1" fmla="*/ 2077948 w 3402958"/>
                  <a:gd name="connsiteY1" fmla="*/ 0 h 6858000"/>
                  <a:gd name="connsiteX2" fmla="*/ 3402958 w 3402958"/>
                  <a:gd name="connsiteY2" fmla="*/ 3429000 h 6858000"/>
                  <a:gd name="connsiteX3" fmla="*/ 2077948 w 3402958"/>
                  <a:gd name="connsiteY3" fmla="*/ 6858000 h 6858000"/>
                  <a:gd name="connsiteX4" fmla="*/ 0 w 3402958"/>
                  <a:gd name="connsiteY4" fmla="*/ 6858000 h 6858000"/>
                  <a:gd name="connsiteX5" fmla="*/ 1325010 w 3402958"/>
                  <a:gd name="connsiteY5" fmla="*/ 3429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02958" h="6858000">
                    <a:moveTo>
                      <a:pt x="0" y="0"/>
                    </a:moveTo>
                    <a:lnTo>
                      <a:pt x="2077948" y="0"/>
                    </a:lnTo>
                    <a:lnTo>
                      <a:pt x="3402958" y="3429000"/>
                    </a:lnTo>
                    <a:lnTo>
                      <a:pt x="2077948" y="6858000"/>
                    </a:lnTo>
                    <a:lnTo>
                      <a:pt x="0" y="6858000"/>
                    </a:lnTo>
                    <a:lnTo>
                      <a:pt x="1325010" y="3429000"/>
                    </a:lnTo>
                    <a:close/>
                  </a:path>
                </a:pathLst>
              </a:custGeom>
              <a:effectLst>
                <a:outerShdw algn="ctr" blurRad="63500" rotWithShape="0" sx="103000" sy="103000">
                  <a:schemeClr val="tx1">
                    <a:lumMod val="75000"/>
                    <a:lumOff val="25000"/>
                    <a:alpha val="34000"/>
                  </a:schemeClr>
                </a:outerShdw>
              </a:effectLst>
            </p:spPr>
          </p:pic>
          <p:sp>
            <p:nvSpPr>
              <p:cNvPr id="1048668" name="任意多边形: 形状 16"/>
              <p:cNvSpPr/>
              <p:nvPr/>
            </p:nvSpPr>
            <p:spPr>
              <a:xfrm>
                <a:off x="3665356" y="2827000"/>
                <a:ext cx="2062612" cy="4057043"/>
              </a:xfrm>
              <a:custGeom>
                <a:avLst/>
                <a:gdLst>
                  <a:gd name="connsiteX0" fmla="*/ 1325010 w 1743313"/>
                  <a:gd name="connsiteY0" fmla="*/ 0 h 3429000"/>
                  <a:gd name="connsiteX1" fmla="*/ 1743313 w 1743313"/>
                  <a:gd name="connsiteY1" fmla="*/ 0 h 3429000"/>
                  <a:gd name="connsiteX2" fmla="*/ 418303 w 1743313"/>
                  <a:gd name="connsiteY2" fmla="*/ 3429000 h 3429000"/>
                  <a:gd name="connsiteX3" fmla="*/ 0 w 1743313"/>
                  <a:gd name="connsiteY3" fmla="*/ 3429000 h 3429000"/>
                  <a:gd name="connsiteX4" fmla="*/ 132501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1325010" y="0"/>
                    </a:moveTo>
                    <a:lnTo>
                      <a:pt x="1743313" y="0"/>
                    </a:lnTo>
                    <a:lnTo>
                      <a:pt x="418303" y="3429000"/>
                    </a:lnTo>
                    <a:lnTo>
                      <a:pt x="0" y="3429000"/>
                    </a:lnTo>
                    <a:lnTo>
                      <a:pt x="1325010" y="0"/>
                    </a:lnTo>
                    <a:close/>
                  </a:path>
                </a:pathLst>
              </a:custGeom>
              <a:solidFill>
                <a:srgbClr val="BC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E1BC62A4-E876-4F5A-B4F1-4E478916396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altLang="en-US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9AF076A-417F-4F3D-A6D3-A7B0323A1349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0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0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0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0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10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0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0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0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0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0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文本框 18"/>
          <p:cNvSpPr txBox="1"/>
          <p:nvPr/>
        </p:nvSpPr>
        <p:spPr>
          <a:xfrm>
            <a:off x="255270" y="3056890"/>
            <a:ext cx="6951345" cy="1539240"/>
          </a:xfrm>
          <a:prstGeom prst="rect"/>
          <a:noFill/>
        </p:spPr>
        <p:txBody>
          <a:bodyPr rtlCol="0" wrap="square">
            <a:spAutoFit/>
          </a:bodyPr>
          <a:p>
            <a:r>
              <a:rPr altLang="zh-CN"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I</a:t>
            </a:r>
            <a:r>
              <a:rPr altLang="zh-CN"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B</a:t>
            </a:r>
            <a:r>
              <a:rPr altLang="zh-CN"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M</a:t>
            </a:r>
            <a:r>
              <a:rPr altLang="zh-CN"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zh-CN"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</a:t>
            </a:r>
            <a:r>
              <a:rPr altLang="zh-CN"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r>
              <a:rPr altLang="zh-CN"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P</a:t>
            </a:r>
            <a:r>
              <a:rPr altLang="zh-CN"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STONE</a:t>
            </a:r>
            <a:r>
              <a:rPr altLang="zh-CN"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PROJECT</a:t>
            </a:r>
            <a:endParaRPr altLang="en-US" b="1" sz="4800" lang="zh-CN">
              <a:solidFill>
                <a:srgbClr val="1D4D7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663" name="箭头: V 形 23"/>
          <p:cNvSpPr/>
          <p:nvPr/>
        </p:nvSpPr>
        <p:spPr>
          <a:xfrm>
            <a:off x="358880" y="6390640"/>
            <a:ext cx="200001" cy="274320"/>
          </a:xfrm>
          <a:prstGeom prst="chevron"/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zh-CN">
              <a:solidFill>
                <a:schemeClr val="tx1"/>
              </a:solidFill>
            </a:endParaRPr>
          </a:p>
        </p:txBody>
      </p:sp>
      <p:sp>
        <p:nvSpPr>
          <p:cNvPr id="1048664" name="矩形: 圆角 33"/>
          <p:cNvSpPr/>
          <p:nvPr/>
        </p:nvSpPr>
        <p:spPr>
          <a:xfrm>
            <a:off x="458879" y="4671604"/>
            <a:ext cx="1767840" cy="428169"/>
          </a:xfrm>
          <a:prstGeom prst="roundRect">
            <a:avLst>
              <a:gd name="adj" fmla="val 4803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zh-CN"/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3" name="Oval 42"/>
          <p:cNvSpPr>
            <a:spLocks noChangeArrowheads="1"/>
          </p:cNvSpPr>
          <p:nvPr/>
        </p:nvSpPr>
        <p:spPr bwMode="auto">
          <a:xfrm>
            <a:off x="2242649" y="3440208"/>
            <a:ext cx="343959" cy="343959"/>
          </a:xfrm>
          <a:prstGeom prst="ellipse"/>
          <a:solidFill>
            <a:srgbClr val="C0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64" name="Freeform 43"/>
          <p:cNvSpPr/>
          <p:nvPr/>
        </p:nvSpPr>
        <p:spPr bwMode="auto">
          <a:xfrm>
            <a:off x="2135160" y="3816413"/>
            <a:ext cx="438012" cy="440697"/>
          </a:xfrm>
          <a:custGeom>
            <a:avLst/>
            <a:gdLst>
              <a:gd name="T0" fmla="*/ 32 w 69"/>
              <a:gd name="T1" fmla="*/ 43 h 69"/>
              <a:gd name="T2" fmla="*/ 22 w 69"/>
              <a:gd name="T3" fmla="*/ 68 h 69"/>
              <a:gd name="T4" fmla="*/ 36 w 69"/>
              <a:gd name="T5" fmla="*/ 68 h 69"/>
              <a:gd name="T6" fmla="*/ 36 w 69"/>
              <a:gd name="T7" fmla="*/ 68 h 69"/>
              <a:gd name="T8" fmla="*/ 41 w 69"/>
              <a:gd name="T9" fmla="*/ 69 h 69"/>
              <a:gd name="T10" fmla="*/ 42 w 69"/>
              <a:gd name="T11" fmla="*/ 63 h 69"/>
              <a:gd name="T12" fmla="*/ 57 w 69"/>
              <a:gd name="T13" fmla="*/ 51 h 69"/>
              <a:gd name="T14" fmla="*/ 57 w 69"/>
              <a:gd name="T15" fmla="*/ 51 h 69"/>
              <a:gd name="T16" fmla="*/ 68 w 69"/>
              <a:gd name="T17" fmla="*/ 51 h 69"/>
              <a:gd name="T18" fmla="*/ 58 w 69"/>
              <a:gd name="T19" fmla="*/ 26 h 69"/>
              <a:gd name="T20" fmla="*/ 69 w 69"/>
              <a:gd name="T21" fmla="*/ 0 h 69"/>
              <a:gd name="T22" fmla="*/ 10 w 69"/>
              <a:gd name="T23" fmla="*/ 0 h 69"/>
              <a:gd name="T24" fmla="*/ 10 w 69"/>
              <a:gd name="T25" fmla="*/ 0 h 69"/>
              <a:gd name="T26" fmla="*/ 0 w 69"/>
              <a:gd name="T27" fmla="*/ 7 h 69"/>
              <a:gd name="T28" fmla="*/ 32 w 69"/>
              <a:gd name="T29" fmla="*/ 43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9" h="69">
                <a:moveTo>
                  <a:pt x="32" y="43"/>
                </a:moveTo>
                <a:cubicBezTo>
                  <a:pt x="32" y="52"/>
                  <a:pt x="28" y="61"/>
                  <a:pt x="22" y="68"/>
                </a:cubicBezTo>
                <a:cubicBezTo>
                  <a:pt x="36" y="68"/>
                  <a:pt x="36" y="68"/>
                  <a:pt x="36" y="68"/>
                </a:cubicBezTo>
                <a:cubicBezTo>
                  <a:pt x="36" y="68"/>
                  <a:pt x="36" y="68"/>
                  <a:pt x="36" y="68"/>
                </a:cubicBezTo>
                <a:cubicBezTo>
                  <a:pt x="38" y="68"/>
                  <a:pt x="39" y="68"/>
                  <a:pt x="41" y="69"/>
                </a:cubicBezTo>
                <a:cubicBezTo>
                  <a:pt x="42" y="63"/>
                  <a:pt x="42" y="63"/>
                  <a:pt x="42" y="63"/>
                </a:cubicBezTo>
                <a:cubicBezTo>
                  <a:pt x="45" y="56"/>
                  <a:pt x="51" y="52"/>
                  <a:pt x="57" y="51"/>
                </a:cubicBezTo>
                <a:cubicBezTo>
                  <a:pt x="57" y="51"/>
                  <a:pt x="57" y="51"/>
                  <a:pt x="57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2" y="45"/>
                  <a:pt x="58" y="36"/>
                  <a:pt x="58" y="26"/>
                </a:cubicBezTo>
                <a:cubicBezTo>
                  <a:pt x="58" y="16"/>
                  <a:pt x="62" y="7"/>
                  <a:pt x="69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6" y="0"/>
                  <a:pt x="1" y="3"/>
                  <a:pt x="0" y="7"/>
                </a:cubicBezTo>
                <a:cubicBezTo>
                  <a:pt x="18" y="9"/>
                  <a:pt x="32" y="24"/>
                  <a:pt x="32" y="43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65" name="Oval 44"/>
          <p:cNvSpPr>
            <a:spLocks noChangeArrowheads="1"/>
          </p:cNvSpPr>
          <p:nvPr/>
        </p:nvSpPr>
        <p:spPr bwMode="auto">
          <a:xfrm>
            <a:off x="2726341" y="3295100"/>
            <a:ext cx="349334" cy="343959"/>
          </a:xfrm>
          <a:prstGeom prst="ellipse"/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66" name="Freeform 45"/>
          <p:cNvSpPr/>
          <p:nvPr/>
        </p:nvSpPr>
        <p:spPr bwMode="auto">
          <a:xfrm>
            <a:off x="2591981" y="3671305"/>
            <a:ext cx="561622" cy="470258"/>
          </a:xfrm>
          <a:custGeom>
            <a:avLst/>
            <a:gdLst>
              <a:gd name="T0" fmla="*/ 57 w 88"/>
              <a:gd name="T1" fmla="*/ 49 h 74"/>
              <a:gd name="T2" fmla="*/ 47 w 88"/>
              <a:gd name="T3" fmla="*/ 74 h 74"/>
              <a:gd name="T4" fmla="*/ 54 w 88"/>
              <a:gd name="T5" fmla="*/ 74 h 74"/>
              <a:gd name="T6" fmla="*/ 61 w 88"/>
              <a:gd name="T7" fmla="*/ 54 h 74"/>
              <a:gd name="T8" fmla="*/ 61 w 88"/>
              <a:gd name="T9" fmla="*/ 54 h 74"/>
              <a:gd name="T10" fmla="*/ 63 w 88"/>
              <a:gd name="T11" fmla="*/ 48 h 74"/>
              <a:gd name="T12" fmla="*/ 78 w 88"/>
              <a:gd name="T13" fmla="*/ 36 h 74"/>
              <a:gd name="T14" fmla="*/ 78 w 88"/>
              <a:gd name="T15" fmla="*/ 36 h 74"/>
              <a:gd name="T16" fmla="*/ 88 w 88"/>
              <a:gd name="T17" fmla="*/ 36 h 74"/>
              <a:gd name="T18" fmla="*/ 78 w 88"/>
              <a:gd name="T19" fmla="*/ 11 h 74"/>
              <a:gd name="T20" fmla="*/ 80 w 88"/>
              <a:gd name="T21" fmla="*/ 0 h 74"/>
              <a:gd name="T22" fmla="*/ 15 w 88"/>
              <a:gd name="T23" fmla="*/ 0 h 74"/>
              <a:gd name="T24" fmla="*/ 15 w 88"/>
              <a:gd name="T25" fmla="*/ 0 h 74"/>
              <a:gd name="T26" fmla="*/ 4 w 88"/>
              <a:gd name="T27" fmla="*/ 8 h 74"/>
              <a:gd name="T28" fmla="*/ 0 w 88"/>
              <a:gd name="T29" fmla="*/ 21 h 74"/>
              <a:gd name="T30" fmla="*/ 21 w 88"/>
              <a:gd name="T31" fmla="*/ 14 h 74"/>
              <a:gd name="T32" fmla="*/ 57 w 88"/>
              <a:gd name="T33" fmla="*/ 49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8" h="74">
                <a:moveTo>
                  <a:pt x="57" y="49"/>
                </a:moveTo>
                <a:cubicBezTo>
                  <a:pt x="57" y="59"/>
                  <a:pt x="53" y="68"/>
                  <a:pt x="47" y="74"/>
                </a:cubicBezTo>
                <a:cubicBezTo>
                  <a:pt x="54" y="74"/>
                  <a:pt x="54" y="74"/>
                  <a:pt x="54" y="74"/>
                </a:cubicBezTo>
                <a:cubicBezTo>
                  <a:pt x="61" y="54"/>
                  <a:pt x="61" y="54"/>
                  <a:pt x="61" y="54"/>
                </a:cubicBezTo>
                <a:cubicBezTo>
                  <a:pt x="61" y="54"/>
                  <a:pt x="61" y="54"/>
                  <a:pt x="61" y="54"/>
                </a:cubicBezTo>
                <a:cubicBezTo>
                  <a:pt x="63" y="48"/>
                  <a:pt x="63" y="48"/>
                  <a:pt x="63" y="48"/>
                </a:cubicBezTo>
                <a:cubicBezTo>
                  <a:pt x="65" y="41"/>
                  <a:pt x="71" y="37"/>
                  <a:pt x="78" y="36"/>
                </a:cubicBezTo>
                <a:cubicBezTo>
                  <a:pt x="78" y="36"/>
                  <a:pt x="78" y="36"/>
                  <a:pt x="78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2" y="30"/>
                  <a:pt x="78" y="21"/>
                  <a:pt x="78" y="11"/>
                </a:cubicBezTo>
                <a:cubicBezTo>
                  <a:pt x="78" y="8"/>
                  <a:pt x="79" y="4"/>
                  <a:pt x="80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0" y="0"/>
                  <a:pt x="6" y="3"/>
                  <a:pt x="4" y="8"/>
                </a:cubicBezTo>
                <a:cubicBezTo>
                  <a:pt x="0" y="21"/>
                  <a:pt x="0" y="21"/>
                  <a:pt x="0" y="21"/>
                </a:cubicBezTo>
                <a:cubicBezTo>
                  <a:pt x="6" y="16"/>
                  <a:pt x="13" y="14"/>
                  <a:pt x="21" y="14"/>
                </a:cubicBezTo>
                <a:cubicBezTo>
                  <a:pt x="41" y="14"/>
                  <a:pt x="57" y="30"/>
                  <a:pt x="57" y="49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67" name="Oval 48"/>
          <p:cNvSpPr>
            <a:spLocks noChangeArrowheads="1"/>
          </p:cNvSpPr>
          <p:nvPr/>
        </p:nvSpPr>
        <p:spPr bwMode="auto">
          <a:xfrm>
            <a:off x="3489501" y="4058260"/>
            <a:ext cx="343959" cy="343959"/>
          </a:xfrm>
          <a:prstGeom prst="ellipse"/>
          <a:solidFill>
            <a:srgbClr val="C0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68" name="Freeform 49"/>
          <p:cNvSpPr/>
          <p:nvPr/>
        </p:nvSpPr>
        <p:spPr bwMode="auto">
          <a:xfrm>
            <a:off x="3330959" y="4434465"/>
            <a:ext cx="757785" cy="1545131"/>
          </a:xfrm>
          <a:custGeom>
            <a:avLst/>
            <a:gdLst>
              <a:gd name="T0" fmla="*/ 119 w 119"/>
              <a:gd name="T1" fmla="*/ 66 h 242"/>
              <a:gd name="T2" fmla="*/ 119 w 119"/>
              <a:gd name="T3" fmla="*/ 62 h 242"/>
              <a:gd name="T4" fmla="*/ 101 w 119"/>
              <a:gd name="T5" fmla="*/ 8 h 242"/>
              <a:gd name="T6" fmla="*/ 90 w 119"/>
              <a:gd name="T7" fmla="*/ 0 h 242"/>
              <a:gd name="T8" fmla="*/ 90 w 119"/>
              <a:gd name="T9" fmla="*/ 0 h 242"/>
              <a:gd name="T10" fmla="*/ 18 w 119"/>
              <a:gd name="T11" fmla="*/ 0 h 242"/>
              <a:gd name="T12" fmla="*/ 18 w 119"/>
              <a:gd name="T13" fmla="*/ 0 h 242"/>
              <a:gd name="T14" fmla="*/ 7 w 119"/>
              <a:gd name="T15" fmla="*/ 8 h 242"/>
              <a:gd name="T16" fmla="*/ 0 w 119"/>
              <a:gd name="T17" fmla="*/ 30 h 242"/>
              <a:gd name="T18" fmla="*/ 10 w 119"/>
              <a:gd name="T19" fmla="*/ 40 h 242"/>
              <a:gd name="T20" fmla="*/ 12 w 119"/>
              <a:gd name="T21" fmla="*/ 45 h 242"/>
              <a:gd name="T22" fmla="*/ 12 w 119"/>
              <a:gd name="T23" fmla="*/ 45 h 242"/>
              <a:gd name="T24" fmla="*/ 16 w 119"/>
              <a:gd name="T25" fmla="*/ 57 h 242"/>
              <a:gd name="T26" fmla="*/ 18 w 119"/>
              <a:gd name="T27" fmla="*/ 48 h 242"/>
              <a:gd name="T28" fmla="*/ 18 w 119"/>
              <a:gd name="T29" fmla="*/ 66 h 242"/>
              <a:gd name="T30" fmla="*/ 29 w 119"/>
              <a:gd name="T31" fmla="*/ 97 h 242"/>
              <a:gd name="T32" fmla="*/ 29 w 119"/>
              <a:gd name="T33" fmla="*/ 104 h 242"/>
              <a:gd name="T34" fmla="*/ 29 w 119"/>
              <a:gd name="T35" fmla="*/ 106 h 242"/>
              <a:gd name="T36" fmla="*/ 29 w 119"/>
              <a:gd name="T37" fmla="*/ 113 h 242"/>
              <a:gd name="T38" fmla="*/ 29 w 119"/>
              <a:gd name="T39" fmla="*/ 139 h 242"/>
              <a:gd name="T40" fmla="*/ 29 w 119"/>
              <a:gd name="T41" fmla="*/ 147 h 242"/>
              <a:gd name="T42" fmla="*/ 18 w 119"/>
              <a:gd name="T43" fmla="*/ 163 h 242"/>
              <a:gd name="T44" fmla="*/ 18 w 119"/>
              <a:gd name="T45" fmla="*/ 180 h 242"/>
              <a:gd name="T46" fmla="*/ 18 w 119"/>
              <a:gd name="T47" fmla="*/ 183 h 242"/>
              <a:gd name="T48" fmla="*/ 18 w 119"/>
              <a:gd name="T49" fmla="*/ 229 h 242"/>
              <a:gd name="T50" fmla="*/ 31 w 119"/>
              <a:gd name="T51" fmla="*/ 242 h 242"/>
              <a:gd name="T52" fmla="*/ 35 w 119"/>
              <a:gd name="T53" fmla="*/ 242 h 242"/>
              <a:gd name="T54" fmla="*/ 47 w 119"/>
              <a:gd name="T55" fmla="*/ 229 h 242"/>
              <a:gd name="T56" fmla="*/ 47 w 119"/>
              <a:gd name="T57" fmla="*/ 183 h 242"/>
              <a:gd name="T58" fmla="*/ 47 w 119"/>
              <a:gd name="T59" fmla="*/ 183 h 242"/>
              <a:gd name="T60" fmla="*/ 47 w 119"/>
              <a:gd name="T61" fmla="*/ 137 h 242"/>
              <a:gd name="T62" fmla="*/ 61 w 119"/>
              <a:gd name="T63" fmla="*/ 137 h 242"/>
              <a:gd name="T64" fmla="*/ 61 w 119"/>
              <a:gd name="T65" fmla="*/ 180 h 242"/>
              <a:gd name="T66" fmla="*/ 61 w 119"/>
              <a:gd name="T67" fmla="*/ 185 h 242"/>
              <a:gd name="T68" fmla="*/ 61 w 119"/>
              <a:gd name="T69" fmla="*/ 229 h 242"/>
              <a:gd name="T70" fmla="*/ 74 w 119"/>
              <a:gd name="T71" fmla="*/ 242 h 242"/>
              <a:gd name="T72" fmla="*/ 78 w 119"/>
              <a:gd name="T73" fmla="*/ 242 h 242"/>
              <a:gd name="T74" fmla="*/ 90 w 119"/>
              <a:gd name="T75" fmla="*/ 229 h 242"/>
              <a:gd name="T76" fmla="*/ 90 w 119"/>
              <a:gd name="T77" fmla="*/ 185 h 242"/>
              <a:gd name="T78" fmla="*/ 90 w 119"/>
              <a:gd name="T79" fmla="*/ 185 h 242"/>
              <a:gd name="T80" fmla="*/ 90 w 119"/>
              <a:gd name="T81" fmla="*/ 136 h 242"/>
              <a:gd name="T82" fmla="*/ 90 w 119"/>
              <a:gd name="T83" fmla="*/ 134 h 242"/>
              <a:gd name="T84" fmla="*/ 90 w 119"/>
              <a:gd name="T85" fmla="*/ 48 h 242"/>
              <a:gd name="T86" fmla="*/ 96 w 119"/>
              <a:gd name="T87" fmla="*/ 67 h 242"/>
              <a:gd name="T88" fmla="*/ 96 w 119"/>
              <a:gd name="T89" fmla="*/ 67 h 242"/>
              <a:gd name="T90" fmla="*/ 96 w 119"/>
              <a:gd name="T91" fmla="*/ 111 h 242"/>
              <a:gd name="T92" fmla="*/ 108 w 119"/>
              <a:gd name="T93" fmla="*/ 122 h 242"/>
              <a:gd name="T94" fmla="*/ 119 w 119"/>
              <a:gd name="T95" fmla="*/ 111 h 242"/>
              <a:gd name="T96" fmla="*/ 119 w 119"/>
              <a:gd name="T97" fmla="*/ 67 h 242"/>
              <a:gd name="T98" fmla="*/ 119 w 119"/>
              <a:gd name="T99" fmla="*/ 66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19" h="242">
                <a:moveTo>
                  <a:pt x="119" y="66"/>
                </a:moveTo>
                <a:cubicBezTo>
                  <a:pt x="119" y="65"/>
                  <a:pt x="119" y="63"/>
                  <a:pt x="119" y="62"/>
                </a:cubicBezTo>
                <a:cubicBezTo>
                  <a:pt x="101" y="8"/>
                  <a:pt x="101" y="8"/>
                  <a:pt x="101" y="8"/>
                </a:cubicBezTo>
                <a:cubicBezTo>
                  <a:pt x="100" y="3"/>
                  <a:pt x="95" y="0"/>
                  <a:pt x="90" y="0"/>
                </a:cubicBezTo>
                <a:cubicBezTo>
                  <a:pt x="90" y="0"/>
                  <a:pt x="90" y="0"/>
                  <a:pt x="90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3" y="0"/>
                  <a:pt x="9" y="3"/>
                  <a:pt x="7" y="8"/>
                </a:cubicBezTo>
                <a:cubicBezTo>
                  <a:pt x="0" y="30"/>
                  <a:pt x="0" y="30"/>
                  <a:pt x="0" y="30"/>
                </a:cubicBezTo>
                <a:cubicBezTo>
                  <a:pt x="5" y="32"/>
                  <a:pt x="8" y="35"/>
                  <a:pt x="10" y="40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6" y="57"/>
                  <a:pt x="16" y="57"/>
                  <a:pt x="16" y="57"/>
                </a:cubicBezTo>
                <a:cubicBezTo>
                  <a:pt x="18" y="48"/>
                  <a:pt x="18" y="48"/>
                  <a:pt x="18" y="48"/>
                </a:cubicBezTo>
                <a:cubicBezTo>
                  <a:pt x="18" y="66"/>
                  <a:pt x="18" y="66"/>
                  <a:pt x="18" y="66"/>
                </a:cubicBezTo>
                <a:cubicBezTo>
                  <a:pt x="29" y="97"/>
                  <a:pt x="29" y="97"/>
                  <a:pt x="29" y="97"/>
                </a:cubicBezTo>
                <a:cubicBezTo>
                  <a:pt x="29" y="99"/>
                  <a:pt x="30" y="101"/>
                  <a:pt x="29" y="104"/>
                </a:cubicBezTo>
                <a:cubicBezTo>
                  <a:pt x="29" y="104"/>
                  <a:pt x="29" y="105"/>
                  <a:pt x="29" y="106"/>
                </a:cubicBezTo>
                <a:cubicBezTo>
                  <a:pt x="29" y="113"/>
                  <a:pt x="29" y="113"/>
                  <a:pt x="29" y="113"/>
                </a:cubicBezTo>
                <a:cubicBezTo>
                  <a:pt x="29" y="139"/>
                  <a:pt x="29" y="139"/>
                  <a:pt x="29" y="139"/>
                </a:cubicBezTo>
                <a:cubicBezTo>
                  <a:pt x="29" y="147"/>
                  <a:pt x="29" y="147"/>
                  <a:pt x="29" y="147"/>
                </a:cubicBezTo>
                <a:cubicBezTo>
                  <a:pt x="29" y="154"/>
                  <a:pt x="25" y="160"/>
                  <a:pt x="18" y="163"/>
                </a:cubicBezTo>
                <a:cubicBezTo>
                  <a:pt x="18" y="180"/>
                  <a:pt x="18" y="180"/>
                  <a:pt x="18" y="180"/>
                </a:cubicBezTo>
                <a:cubicBezTo>
                  <a:pt x="18" y="183"/>
                  <a:pt x="18" y="183"/>
                  <a:pt x="18" y="183"/>
                </a:cubicBezTo>
                <a:cubicBezTo>
                  <a:pt x="18" y="229"/>
                  <a:pt x="18" y="229"/>
                  <a:pt x="18" y="229"/>
                </a:cubicBezTo>
                <a:cubicBezTo>
                  <a:pt x="18" y="236"/>
                  <a:pt x="24" y="242"/>
                  <a:pt x="31" y="242"/>
                </a:cubicBezTo>
                <a:cubicBezTo>
                  <a:pt x="35" y="242"/>
                  <a:pt x="35" y="242"/>
                  <a:pt x="35" y="242"/>
                </a:cubicBezTo>
                <a:cubicBezTo>
                  <a:pt x="41" y="242"/>
                  <a:pt x="47" y="236"/>
                  <a:pt x="47" y="229"/>
                </a:cubicBezTo>
                <a:cubicBezTo>
                  <a:pt x="47" y="183"/>
                  <a:pt x="47" y="183"/>
                  <a:pt x="47" y="183"/>
                </a:cubicBezTo>
                <a:cubicBezTo>
                  <a:pt x="47" y="183"/>
                  <a:pt x="47" y="183"/>
                  <a:pt x="47" y="183"/>
                </a:cubicBezTo>
                <a:cubicBezTo>
                  <a:pt x="47" y="137"/>
                  <a:pt x="47" y="137"/>
                  <a:pt x="47" y="137"/>
                </a:cubicBezTo>
                <a:cubicBezTo>
                  <a:pt x="61" y="137"/>
                  <a:pt x="61" y="137"/>
                  <a:pt x="61" y="137"/>
                </a:cubicBezTo>
                <a:cubicBezTo>
                  <a:pt x="61" y="180"/>
                  <a:pt x="61" y="180"/>
                  <a:pt x="61" y="180"/>
                </a:cubicBezTo>
                <a:cubicBezTo>
                  <a:pt x="61" y="185"/>
                  <a:pt x="61" y="185"/>
                  <a:pt x="61" y="185"/>
                </a:cubicBezTo>
                <a:cubicBezTo>
                  <a:pt x="61" y="229"/>
                  <a:pt x="61" y="229"/>
                  <a:pt x="61" y="229"/>
                </a:cubicBezTo>
                <a:cubicBezTo>
                  <a:pt x="61" y="236"/>
                  <a:pt x="67" y="242"/>
                  <a:pt x="74" y="242"/>
                </a:cubicBezTo>
                <a:cubicBezTo>
                  <a:pt x="78" y="242"/>
                  <a:pt x="78" y="242"/>
                  <a:pt x="78" y="242"/>
                </a:cubicBezTo>
                <a:cubicBezTo>
                  <a:pt x="85" y="242"/>
                  <a:pt x="90" y="236"/>
                  <a:pt x="90" y="229"/>
                </a:cubicBezTo>
                <a:cubicBezTo>
                  <a:pt x="90" y="185"/>
                  <a:pt x="90" y="185"/>
                  <a:pt x="90" y="185"/>
                </a:cubicBezTo>
                <a:cubicBezTo>
                  <a:pt x="90" y="185"/>
                  <a:pt x="90" y="185"/>
                  <a:pt x="90" y="185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5"/>
                  <a:pt x="90" y="134"/>
                </a:cubicBezTo>
                <a:cubicBezTo>
                  <a:pt x="90" y="48"/>
                  <a:pt x="90" y="48"/>
                  <a:pt x="90" y="48"/>
                </a:cubicBezTo>
                <a:cubicBezTo>
                  <a:pt x="96" y="67"/>
                  <a:pt x="96" y="67"/>
                  <a:pt x="96" y="67"/>
                </a:cubicBezTo>
                <a:cubicBezTo>
                  <a:pt x="96" y="67"/>
                  <a:pt x="96" y="67"/>
                  <a:pt x="96" y="67"/>
                </a:cubicBezTo>
                <a:cubicBezTo>
                  <a:pt x="96" y="111"/>
                  <a:pt x="96" y="111"/>
                  <a:pt x="96" y="111"/>
                </a:cubicBezTo>
                <a:cubicBezTo>
                  <a:pt x="96" y="117"/>
                  <a:pt x="101" y="122"/>
                  <a:pt x="108" y="122"/>
                </a:cubicBezTo>
                <a:cubicBezTo>
                  <a:pt x="114" y="122"/>
                  <a:pt x="119" y="117"/>
                  <a:pt x="119" y="111"/>
                </a:cubicBezTo>
                <a:cubicBezTo>
                  <a:pt x="119" y="67"/>
                  <a:pt x="119" y="67"/>
                  <a:pt x="119" y="67"/>
                </a:cubicBezTo>
                <a:cubicBezTo>
                  <a:pt x="119" y="67"/>
                  <a:pt x="119" y="67"/>
                  <a:pt x="119" y="66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69" name="Oval 47"/>
          <p:cNvSpPr>
            <a:spLocks noChangeArrowheads="1"/>
          </p:cNvSpPr>
          <p:nvPr/>
        </p:nvSpPr>
        <p:spPr bwMode="auto">
          <a:xfrm>
            <a:off x="3140167" y="3561130"/>
            <a:ext cx="349334" cy="352022"/>
          </a:xfrm>
          <a:prstGeom prst="ellipse"/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0" name="Freeform 50"/>
          <p:cNvSpPr/>
          <p:nvPr/>
        </p:nvSpPr>
        <p:spPr bwMode="auto">
          <a:xfrm>
            <a:off x="2981625" y="3945398"/>
            <a:ext cx="655673" cy="669109"/>
          </a:xfrm>
          <a:custGeom>
            <a:avLst/>
            <a:gdLst>
              <a:gd name="T0" fmla="*/ 103 w 103"/>
              <a:gd name="T1" fmla="*/ 11 h 105"/>
              <a:gd name="T2" fmla="*/ 102 w 103"/>
              <a:gd name="T3" fmla="*/ 8 h 105"/>
              <a:gd name="T4" fmla="*/ 91 w 103"/>
              <a:gd name="T5" fmla="*/ 0 h 105"/>
              <a:gd name="T6" fmla="*/ 91 w 103"/>
              <a:gd name="T7" fmla="*/ 0 h 105"/>
              <a:gd name="T8" fmla="*/ 19 w 103"/>
              <a:gd name="T9" fmla="*/ 0 h 105"/>
              <a:gd name="T10" fmla="*/ 19 w 103"/>
              <a:gd name="T11" fmla="*/ 0 h 105"/>
              <a:gd name="T12" fmla="*/ 8 w 103"/>
              <a:gd name="T13" fmla="*/ 8 h 105"/>
              <a:gd name="T14" fmla="*/ 0 w 103"/>
              <a:gd name="T15" fmla="*/ 31 h 105"/>
              <a:gd name="T16" fmla="*/ 15 w 103"/>
              <a:gd name="T17" fmla="*/ 43 h 105"/>
              <a:gd name="T18" fmla="*/ 15 w 103"/>
              <a:gd name="T19" fmla="*/ 45 h 105"/>
              <a:gd name="T20" fmla="*/ 46 w 103"/>
              <a:gd name="T21" fmla="*/ 80 h 105"/>
              <a:gd name="T22" fmla="*/ 36 w 103"/>
              <a:gd name="T23" fmla="*/ 105 h 105"/>
              <a:gd name="T24" fmla="*/ 49 w 103"/>
              <a:gd name="T25" fmla="*/ 105 h 105"/>
              <a:gd name="T26" fmla="*/ 54 w 103"/>
              <a:gd name="T27" fmla="*/ 88 h 105"/>
              <a:gd name="T28" fmla="*/ 55 w 103"/>
              <a:gd name="T29" fmla="*/ 88 h 105"/>
              <a:gd name="T30" fmla="*/ 56 w 103"/>
              <a:gd name="T31" fmla="*/ 83 h 105"/>
              <a:gd name="T32" fmla="*/ 71 w 103"/>
              <a:gd name="T33" fmla="*/ 71 h 105"/>
              <a:gd name="T34" fmla="*/ 71 w 103"/>
              <a:gd name="T35" fmla="*/ 71 h 105"/>
              <a:gd name="T36" fmla="*/ 82 w 103"/>
              <a:gd name="T37" fmla="*/ 71 h 105"/>
              <a:gd name="T38" fmla="*/ 72 w 103"/>
              <a:gd name="T39" fmla="*/ 46 h 105"/>
              <a:gd name="T40" fmla="*/ 103 w 103"/>
              <a:gd name="T41" fmla="*/ 11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3" h="105">
                <a:moveTo>
                  <a:pt x="103" y="11"/>
                </a:moveTo>
                <a:cubicBezTo>
                  <a:pt x="102" y="8"/>
                  <a:pt x="102" y="8"/>
                  <a:pt x="102" y="8"/>
                </a:cubicBezTo>
                <a:cubicBezTo>
                  <a:pt x="100" y="3"/>
                  <a:pt x="96" y="0"/>
                  <a:pt x="91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4" y="0"/>
                  <a:pt x="9" y="3"/>
                  <a:pt x="8" y="8"/>
                </a:cubicBezTo>
                <a:cubicBezTo>
                  <a:pt x="0" y="31"/>
                  <a:pt x="0" y="31"/>
                  <a:pt x="0" y="31"/>
                </a:cubicBezTo>
                <a:cubicBezTo>
                  <a:pt x="7" y="32"/>
                  <a:pt x="13" y="36"/>
                  <a:pt x="15" y="43"/>
                </a:cubicBezTo>
                <a:cubicBezTo>
                  <a:pt x="15" y="45"/>
                  <a:pt x="15" y="45"/>
                  <a:pt x="15" y="45"/>
                </a:cubicBezTo>
                <a:cubicBezTo>
                  <a:pt x="33" y="47"/>
                  <a:pt x="46" y="62"/>
                  <a:pt x="46" y="80"/>
                </a:cubicBezTo>
                <a:cubicBezTo>
                  <a:pt x="46" y="90"/>
                  <a:pt x="42" y="99"/>
                  <a:pt x="36" y="105"/>
                </a:cubicBezTo>
                <a:cubicBezTo>
                  <a:pt x="49" y="105"/>
                  <a:pt x="49" y="105"/>
                  <a:pt x="49" y="105"/>
                </a:cubicBezTo>
                <a:cubicBezTo>
                  <a:pt x="54" y="88"/>
                  <a:pt x="54" y="88"/>
                  <a:pt x="54" y="88"/>
                </a:cubicBezTo>
                <a:cubicBezTo>
                  <a:pt x="55" y="88"/>
                  <a:pt x="55" y="88"/>
                  <a:pt x="55" y="88"/>
                </a:cubicBezTo>
                <a:cubicBezTo>
                  <a:pt x="56" y="83"/>
                  <a:pt x="56" y="83"/>
                  <a:pt x="56" y="83"/>
                </a:cubicBezTo>
                <a:cubicBezTo>
                  <a:pt x="59" y="76"/>
                  <a:pt x="65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82" y="71"/>
                  <a:pt x="82" y="71"/>
                  <a:pt x="82" y="71"/>
                </a:cubicBezTo>
                <a:cubicBezTo>
                  <a:pt x="76" y="64"/>
                  <a:pt x="72" y="56"/>
                  <a:pt x="72" y="46"/>
                </a:cubicBezTo>
                <a:cubicBezTo>
                  <a:pt x="72" y="28"/>
                  <a:pt x="85" y="13"/>
                  <a:pt x="103" y="11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1" name="Oval 51"/>
          <p:cNvSpPr>
            <a:spLocks noChangeArrowheads="1"/>
          </p:cNvSpPr>
          <p:nvPr/>
        </p:nvSpPr>
        <p:spPr bwMode="auto">
          <a:xfrm>
            <a:off x="2548986" y="3802976"/>
            <a:ext cx="349334" cy="352022"/>
          </a:xfrm>
          <a:prstGeom prst="ellipse"/>
          <a:solidFill>
            <a:srgbClr val="FF66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2" name="Freeform 52"/>
          <p:cNvSpPr/>
          <p:nvPr/>
        </p:nvSpPr>
        <p:spPr bwMode="auto">
          <a:xfrm>
            <a:off x="2428065" y="4187244"/>
            <a:ext cx="609992" cy="636863"/>
          </a:xfrm>
          <a:custGeom>
            <a:avLst/>
            <a:gdLst>
              <a:gd name="T0" fmla="*/ 82 w 96"/>
              <a:gd name="T1" fmla="*/ 10 h 100"/>
              <a:gd name="T2" fmla="*/ 96 w 96"/>
              <a:gd name="T3" fmla="*/ 7 h 100"/>
              <a:gd name="T4" fmla="*/ 85 w 96"/>
              <a:gd name="T5" fmla="*/ 0 h 100"/>
              <a:gd name="T6" fmla="*/ 85 w 96"/>
              <a:gd name="T7" fmla="*/ 0 h 100"/>
              <a:gd name="T8" fmla="*/ 13 w 96"/>
              <a:gd name="T9" fmla="*/ 0 h 100"/>
              <a:gd name="T10" fmla="*/ 13 w 96"/>
              <a:gd name="T11" fmla="*/ 0 h 100"/>
              <a:gd name="T12" fmla="*/ 2 w 96"/>
              <a:gd name="T13" fmla="*/ 8 h 100"/>
              <a:gd name="T14" fmla="*/ 0 w 96"/>
              <a:gd name="T15" fmla="*/ 14 h 100"/>
              <a:gd name="T16" fmla="*/ 5 w 96"/>
              <a:gd name="T17" fmla="*/ 22 h 100"/>
              <a:gd name="T18" fmla="*/ 7 w 96"/>
              <a:gd name="T19" fmla="*/ 27 h 100"/>
              <a:gd name="T20" fmla="*/ 7 w 96"/>
              <a:gd name="T21" fmla="*/ 27 h 100"/>
              <a:gd name="T22" fmla="*/ 12 w 96"/>
              <a:gd name="T23" fmla="*/ 40 h 100"/>
              <a:gd name="T24" fmla="*/ 40 w 96"/>
              <a:gd name="T25" fmla="*/ 75 h 100"/>
              <a:gd name="T26" fmla="*/ 30 w 96"/>
              <a:gd name="T27" fmla="*/ 100 h 100"/>
              <a:gd name="T28" fmla="*/ 39 w 96"/>
              <a:gd name="T29" fmla="*/ 100 h 100"/>
              <a:gd name="T30" fmla="*/ 44 w 96"/>
              <a:gd name="T31" fmla="*/ 84 h 100"/>
              <a:gd name="T32" fmla="*/ 44 w 96"/>
              <a:gd name="T33" fmla="*/ 84 h 100"/>
              <a:gd name="T34" fmla="*/ 46 w 96"/>
              <a:gd name="T35" fmla="*/ 79 h 100"/>
              <a:gd name="T36" fmla="*/ 61 w 96"/>
              <a:gd name="T37" fmla="*/ 67 h 100"/>
              <a:gd name="T38" fmla="*/ 61 w 96"/>
              <a:gd name="T39" fmla="*/ 67 h 100"/>
              <a:gd name="T40" fmla="*/ 72 w 96"/>
              <a:gd name="T41" fmla="*/ 67 h 100"/>
              <a:gd name="T42" fmla="*/ 62 w 96"/>
              <a:gd name="T43" fmla="*/ 42 h 100"/>
              <a:gd name="T44" fmla="*/ 82 w 96"/>
              <a:gd name="T45" fmla="*/ 1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6" h="100">
                <a:moveTo>
                  <a:pt x="82" y="10"/>
                </a:moveTo>
                <a:cubicBezTo>
                  <a:pt x="86" y="8"/>
                  <a:pt x="91" y="7"/>
                  <a:pt x="96" y="7"/>
                </a:cubicBezTo>
                <a:cubicBezTo>
                  <a:pt x="94" y="2"/>
                  <a:pt x="89" y="0"/>
                  <a:pt x="85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8" y="0"/>
                  <a:pt x="4" y="3"/>
                  <a:pt x="2" y="8"/>
                </a:cubicBezTo>
                <a:cubicBezTo>
                  <a:pt x="0" y="14"/>
                  <a:pt x="0" y="14"/>
                  <a:pt x="0" y="14"/>
                </a:cubicBezTo>
                <a:cubicBezTo>
                  <a:pt x="2" y="16"/>
                  <a:pt x="4" y="18"/>
                  <a:pt x="5" y="22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7"/>
                  <a:pt x="7" y="27"/>
                  <a:pt x="7" y="27"/>
                </a:cubicBezTo>
                <a:cubicBezTo>
                  <a:pt x="12" y="40"/>
                  <a:pt x="12" y="40"/>
                  <a:pt x="12" y="40"/>
                </a:cubicBezTo>
                <a:cubicBezTo>
                  <a:pt x="28" y="43"/>
                  <a:pt x="40" y="58"/>
                  <a:pt x="40" y="75"/>
                </a:cubicBezTo>
                <a:cubicBezTo>
                  <a:pt x="40" y="85"/>
                  <a:pt x="36" y="93"/>
                  <a:pt x="30" y="100"/>
                </a:cubicBezTo>
                <a:cubicBezTo>
                  <a:pt x="39" y="100"/>
                  <a:pt x="39" y="100"/>
                  <a:pt x="39" y="100"/>
                </a:cubicBezTo>
                <a:cubicBezTo>
                  <a:pt x="44" y="84"/>
                  <a:pt x="44" y="84"/>
                  <a:pt x="44" y="84"/>
                </a:cubicBezTo>
                <a:cubicBezTo>
                  <a:pt x="44" y="84"/>
                  <a:pt x="44" y="84"/>
                  <a:pt x="44" y="84"/>
                </a:cubicBezTo>
                <a:cubicBezTo>
                  <a:pt x="46" y="79"/>
                  <a:pt x="46" y="79"/>
                  <a:pt x="46" y="79"/>
                </a:cubicBezTo>
                <a:cubicBezTo>
                  <a:pt x="49" y="72"/>
                  <a:pt x="55" y="68"/>
                  <a:pt x="61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72" y="67"/>
                  <a:pt x="72" y="67"/>
                  <a:pt x="72" y="67"/>
                </a:cubicBezTo>
                <a:cubicBezTo>
                  <a:pt x="65" y="61"/>
                  <a:pt x="62" y="52"/>
                  <a:pt x="62" y="42"/>
                </a:cubicBezTo>
                <a:cubicBezTo>
                  <a:pt x="62" y="28"/>
                  <a:pt x="70" y="16"/>
                  <a:pt x="82" y="10"/>
                </a:cubicBez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3" name="Oval 46"/>
          <p:cNvSpPr>
            <a:spLocks noChangeArrowheads="1"/>
          </p:cNvSpPr>
          <p:nvPr/>
        </p:nvSpPr>
        <p:spPr bwMode="auto">
          <a:xfrm>
            <a:off x="1938998" y="3913152"/>
            <a:ext cx="341274" cy="343959"/>
          </a:xfrm>
          <a:prstGeom prst="ellipse"/>
          <a:solidFill>
            <a:srgbClr val="80808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4" name="Freeform 54"/>
          <p:cNvSpPr/>
          <p:nvPr/>
        </p:nvSpPr>
        <p:spPr bwMode="auto">
          <a:xfrm>
            <a:off x="1715960" y="4289357"/>
            <a:ext cx="736288" cy="1542443"/>
          </a:xfrm>
          <a:custGeom>
            <a:avLst/>
            <a:gdLst>
              <a:gd name="T0" fmla="*/ 46 w 116"/>
              <a:gd name="T1" fmla="*/ 202 h 242"/>
              <a:gd name="T2" fmla="*/ 46 w 116"/>
              <a:gd name="T3" fmla="*/ 194 h 242"/>
              <a:gd name="T4" fmla="*/ 46 w 116"/>
              <a:gd name="T5" fmla="*/ 169 h 242"/>
              <a:gd name="T6" fmla="*/ 46 w 116"/>
              <a:gd name="T7" fmla="*/ 161 h 242"/>
              <a:gd name="T8" fmla="*/ 46 w 116"/>
              <a:gd name="T9" fmla="*/ 160 h 242"/>
              <a:gd name="T10" fmla="*/ 47 w 116"/>
              <a:gd name="T11" fmla="*/ 152 h 242"/>
              <a:gd name="T12" fmla="*/ 64 w 116"/>
              <a:gd name="T13" fmla="*/ 101 h 242"/>
              <a:gd name="T14" fmla="*/ 64 w 116"/>
              <a:gd name="T15" fmla="*/ 101 h 242"/>
              <a:gd name="T16" fmla="*/ 66 w 116"/>
              <a:gd name="T17" fmla="*/ 96 h 242"/>
              <a:gd name="T18" fmla="*/ 81 w 116"/>
              <a:gd name="T19" fmla="*/ 84 h 242"/>
              <a:gd name="T20" fmla="*/ 81 w 116"/>
              <a:gd name="T21" fmla="*/ 84 h 242"/>
              <a:gd name="T22" fmla="*/ 91 w 116"/>
              <a:gd name="T23" fmla="*/ 84 h 242"/>
              <a:gd name="T24" fmla="*/ 81 w 116"/>
              <a:gd name="T25" fmla="*/ 59 h 242"/>
              <a:gd name="T26" fmla="*/ 116 w 116"/>
              <a:gd name="T27" fmla="*/ 23 h 242"/>
              <a:gd name="T28" fmla="*/ 116 w 116"/>
              <a:gd name="T29" fmla="*/ 23 h 242"/>
              <a:gd name="T30" fmla="*/ 112 w 116"/>
              <a:gd name="T31" fmla="*/ 8 h 242"/>
              <a:gd name="T32" fmla="*/ 100 w 116"/>
              <a:gd name="T33" fmla="*/ 0 h 242"/>
              <a:gd name="T34" fmla="*/ 100 w 116"/>
              <a:gd name="T35" fmla="*/ 0 h 242"/>
              <a:gd name="T36" fmla="*/ 29 w 116"/>
              <a:gd name="T37" fmla="*/ 0 h 242"/>
              <a:gd name="T38" fmla="*/ 29 w 116"/>
              <a:gd name="T39" fmla="*/ 0 h 242"/>
              <a:gd name="T40" fmla="*/ 18 w 116"/>
              <a:gd name="T41" fmla="*/ 8 h 242"/>
              <a:gd name="T42" fmla="*/ 0 w 116"/>
              <a:gd name="T43" fmla="*/ 62 h 242"/>
              <a:gd name="T44" fmla="*/ 0 w 116"/>
              <a:gd name="T45" fmla="*/ 66 h 242"/>
              <a:gd name="T46" fmla="*/ 0 w 116"/>
              <a:gd name="T47" fmla="*/ 67 h 242"/>
              <a:gd name="T48" fmla="*/ 0 w 116"/>
              <a:gd name="T49" fmla="*/ 111 h 242"/>
              <a:gd name="T50" fmla="*/ 11 w 116"/>
              <a:gd name="T51" fmla="*/ 122 h 242"/>
              <a:gd name="T52" fmla="*/ 23 w 116"/>
              <a:gd name="T53" fmla="*/ 111 h 242"/>
              <a:gd name="T54" fmla="*/ 23 w 116"/>
              <a:gd name="T55" fmla="*/ 67 h 242"/>
              <a:gd name="T56" fmla="*/ 23 w 116"/>
              <a:gd name="T57" fmla="*/ 67 h 242"/>
              <a:gd name="T58" fmla="*/ 29 w 116"/>
              <a:gd name="T59" fmla="*/ 48 h 242"/>
              <a:gd name="T60" fmla="*/ 29 w 116"/>
              <a:gd name="T61" fmla="*/ 137 h 242"/>
              <a:gd name="T62" fmla="*/ 29 w 116"/>
              <a:gd name="T63" fmla="*/ 137 h 242"/>
              <a:gd name="T64" fmla="*/ 29 w 116"/>
              <a:gd name="T65" fmla="*/ 180 h 242"/>
              <a:gd name="T66" fmla="*/ 29 w 116"/>
              <a:gd name="T67" fmla="*/ 183 h 242"/>
              <a:gd name="T68" fmla="*/ 29 w 116"/>
              <a:gd name="T69" fmla="*/ 229 h 242"/>
              <a:gd name="T70" fmla="*/ 41 w 116"/>
              <a:gd name="T71" fmla="*/ 242 h 242"/>
              <a:gd name="T72" fmla="*/ 45 w 116"/>
              <a:gd name="T73" fmla="*/ 242 h 242"/>
              <a:gd name="T74" fmla="*/ 57 w 116"/>
              <a:gd name="T75" fmla="*/ 229 h 242"/>
              <a:gd name="T76" fmla="*/ 57 w 116"/>
              <a:gd name="T77" fmla="*/ 219 h 242"/>
              <a:gd name="T78" fmla="*/ 46 w 116"/>
              <a:gd name="T79" fmla="*/ 202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6" h="242">
                <a:moveTo>
                  <a:pt x="46" y="202"/>
                </a:moveTo>
                <a:cubicBezTo>
                  <a:pt x="46" y="194"/>
                  <a:pt x="46" y="194"/>
                  <a:pt x="46" y="194"/>
                </a:cubicBezTo>
                <a:cubicBezTo>
                  <a:pt x="46" y="169"/>
                  <a:pt x="46" y="169"/>
                  <a:pt x="46" y="169"/>
                </a:cubicBezTo>
                <a:cubicBezTo>
                  <a:pt x="46" y="161"/>
                  <a:pt x="46" y="161"/>
                  <a:pt x="46" y="161"/>
                </a:cubicBezTo>
                <a:cubicBezTo>
                  <a:pt x="46" y="161"/>
                  <a:pt x="46" y="160"/>
                  <a:pt x="46" y="160"/>
                </a:cubicBezTo>
                <a:cubicBezTo>
                  <a:pt x="46" y="157"/>
                  <a:pt x="46" y="155"/>
                  <a:pt x="47" y="152"/>
                </a:cubicBezTo>
                <a:cubicBezTo>
                  <a:pt x="64" y="101"/>
                  <a:pt x="64" y="101"/>
                  <a:pt x="64" y="101"/>
                </a:cubicBezTo>
                <a:cubicBezTo>
                  <a:pt x="64" y="101"/>
                  <a:pt x="64" y="101"/>
                  <a:pt x="64" y="101"/>
                </a:cubicBezTo>
                <a:cubicBezTo>
                  <a:pt x="66" y="96"/>
                  <a:pt x="66" y="96"/>
                  <a:pt x="66" y="96"/>
                </a:cubicBezTo>
                <a:cubicBezTo>
                  <a:pt x="68" y="89"/>
                  <a:pt x="74" y="84"/>
                  <a:pt x="81" y="84"/>
                </a:cubicBezTo>
                <a:cubicBezTo>
                  <a:pt x="81" y="84"/>
                  <a:pt x="81" y="84"/>
                  <a:pt x="8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85" y="77"/>
                  <a:pt x="81" y="69"/>
                  <a:pt x="81" y="59"/>
                </a:cubicBezTo>
                <a:cubicBezTo>
                  <a:pt x="81" y="39"/>
                  <a:pt x="97" y="23"/>
                  <a:pt x="116" y="23"/>
                </a:cubicBezTo>
                <a:cubicBezTo>
                  <a:pt x="116" y="23"/>
                  <a:pt x="116" y="23"/>
                  <a:pt x="116" y="23"/>
                </a:cubicBezTo>
                <a:cubicBezTo>
                  <a:pt x="112" y="8"/>
                  <a:pt x="112" y="8"/>
                  <a:pt x="112" y="8"/>
                </a:cubicBezTo>
                <a:cubicBezTo>
                  <a:pt x="110" y="3"/>
                  <a:pt x="105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4" y="0"/>
                  <a:pt x="19" y="3"/>
                  <a:pt x="18" y="8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3"/>
                  <a:pt x="0" y="65"/>
                  <a:pt x="0" y="66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7"/>
                  <a:pt x="5" y="122"/>
                  <a:pt x="11" y="122"/>
                </a:cubicBezTo>
                <a:cubicBezTo>
                  <a:pt x="17" y="122"/>
                  <a:pt x="23" y="117"/>
                  <a:pt x="23" y="111"/>
                </a:cubicBezTo>
                <a:cubicBezTo>
                  <a:pt x="23" y="67"/>
                  <a:pt x="23" y="67"/>
                  <a:pt x="23" y="67"/>
                </a:cubicBezTo>
                <a:cubicBezTo>
                  <a:pt x="23" y="67"/>
                  <a:pt x="23" y="67"/>
                  <a:pt x="23" y="67"/>
                </a:cubicBezTo>
                <a:cubicBezTo>
                  <a:pt x="29" y="48"/>
                  <a:pt x="29" y="48"/>
                  <a:pt x="29" y="48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29" y="183"/>
                  <a:pt x="29" y="183"/>
                  <a:pt x="29" y="183"/>
                </a:cubicBezTo>
                <a:cubicBezTo>
                  <a:pt x="29" y="229"/>
                  <a:pt x="29" y="229"/>
                  <a:pt x="29" y="229"/>
                </a:cubicBezTo>
                <a:cubicBezTo>
                  <a:pt x="29" y="236"/>
                  <a:pt x="34" y="242"/>
                  <a:pt x="41" y="242"/>
                </a:cubicBezTo>
                <a:cubicBezTo>
                  <a:pt x="45" y="242"/>
                  <a:pt x="45" y="242"/>
                  <a:pt x="45" y="242"/>
                </a:cubicBezTo>
                <a:cubicBezTo>
                  <a:pt x="52" y="242"/>
                  <a:pt x="57" y="236"/>
                  <a:pt x="57" y="229"/>
                </a:cubicBezTo>
                <a:cubicBezTo>
                  <a:pt x="57" y="219"/>
                  <a:pt x="57" y="219"/>
                  <a:pt x="57" y="219"/>
                </a:cubicBezTo>
                <a:cubicBezTo>
                  <a:pt x="51" y="216"/>
                  <a:pt x="46" y="210"/>
                  <a:pt x="46" y="202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5" name="Oval 55"/>
          <p:cNvSpPr>
            <a:spLocks noChangeArrowheads="1"/>
          </p:cNvSpPr>
          <p:nvPr/>
        </p:nvSpPr>
        <p:spPr bwMode="auto">
          <a:xfrm>
            <a:off x="2280268" y="4485521"/>
            <a:ext cx="343959" cy="343959"/>
          </a:xfrm>
          <a:prstGeom prst="ellipse"/>
          <a:solidFill>
            <a:srgbClr val="80808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6" name="Freeform 56"/>
          <p:cNvSpPr/>
          <p:nvPr/>
        </p:nvSpPr>
        <p:spPr bwMode="auto">
          <a:xfrm>
            <a:off x="2051858" y="4861726"/>
            <a:ext cx="642238" cy="1545131"/>
          </a:xfrm>
          <a:custGeom>
            <a:avLst/>
            <a:gdLst>
              <a:gd name="T0" fmla="*/ 86 w 101"/>
              <a:gd name="T1" fmla="*/ 80 h 242"/>
              <a:gd name="T2" fmla="*/ 86 w 101"/>
              <a:gd name="T3" fmla="*/ 72 h 242"/>
              <a:gd name="T4" fmla="*/ 86 w 101"/>
              <a:gd name="T5" fmla="*/ 46 h 242"/>
              <a:gd name="T6" fmla="*/ 86 w 101"/>
              <a:gd name="T7" fmla="*/ 39 h 242"/>
              <a:gd name="T8" fmla="*/ 86 w 101"/>
              <a:gd name="T9" fmla="*/ 37 h 242"/>
              <a:gd name="T10" fmla="*/ 86 w 101"/>
              <a:gd name="T11" fmla="*/ 30 h 242"/>
              <a:gd name="T12" fmla="*/ 96 w 101"/>
              <a:gd name="T13" fmla="*/ 0 h 242"/>
              <a:gd name="T14" fmla="*/ 29 w 101"/>
              <a:gd name="T15" fmla="*/ 0 h 242"/>
              <a:gd name="T16" fmla="*/ 29 w 101"/>
              <a:gd name="T17" fmla="*/ 0 h 242"/>
              <a:gd name="T18" fmla="*/ 18 w 101"/>
              <a:gd name="T19" fmla="*/ 8 h 242"/>
              <a:gd name="T20" fmla="*/ 1 w 101"/>
              <a:gd name="T21" fmla="*/ 62 h 242"/>
              <a:gd name="T22" fmla="*/ 1 w 101"/>
              <a:gd name="T23" fmla="*/ 66 h 242"/>
              <a:gd name="T24" fmla="*/ 0 w 101"/>
              <a:gd name="T25" fmla="*/ 67 h 242"/>
              <a:gd name="T26" fmla="*/ 0 w 101"/>
              <a:gd name="T27" fmla="*/ 111 h 242"/>
              <a:gd name="T28" fmla="*/ 12 w 101"/>
              <a:gd name="T29" fmla="*/ 122 h 242"/>
              <a:gd name="T30" fmla="*/ 23 w 101"/>
              <a:gd name="T31" fmla="*/ 111 h 242"/>
              <a:gd name="T32" fmla="*/ 23 w 101"/>
              <a:gd name="T33" fmla="*/ 67 h 242"/>
              <a:gd name="T34" fmla="*/ 23 w 101"/>
              <a:gd name="T35" fmla="*/ 67 h 242"/>
              <a:gd name="T36" fmla="*/ 29 w 101"/>
              <a:gd name="T37" fmla="*/ 48 h 242"/>
              <a:gd name="T38" fmla="*/ 29 w 101"/>
              <a:gd name="T39" fmla="*/ 137 h 242"/>
              <a:gd name="T40" fmla="*/ 29 w 101"/>
              <a:gd name="T41" fmla="*/ 137 h 242"/>
              <a:gd name="T42" fmla="*/ 29 w 101"/>
              <a:gd name="T43" fmla="*/ 180 h 242"/>
              <a:gd name="T44" fmla="*/ 29 w 101"/>
              <a:gd name="T45" fmla="*/ 183 h 242"/>
              <a:gd name="T46" fmla="*/ 29 w 101"/>
              <a:gd name="T47" fmla="*/ 229 h 242"/>
              <a:gd name="T48" fmla="*/ 42 w 101"/>
              <a:gd name="T49" fmla="*/ 242 h 242"/>
              <a:gd name="T50" fmla="*/ 46 w 101"/>
              <a:gd name="T51" fmla="*/ 242 h 242"/>
              <a:gd name="T52" fmla="*/ 58 w 101"/>
              <a:gd name="T53" fmla="*/ 229 h 242"/>
              <a:gd name="T54" fmla="*/ 58 w 101"/>
              <a:gd name="T55" fmla="*/ 183 h 242"/>
              <a:gd name="T56" fmla="*/ 58 w 101"/>
              <a:gd name="T57" fmla="*/ 183 h 242"/>
              <a:gd name="T58" fmla="*/ 58 w 101"/>
              <a:gd name="T59" fmla="*/ 137 h 242"/>
              <a:gd name="T60" fmla="*/ 73 w 101"/>
              <a:gd name="T61" fmla="*/ 137 h 242"/>
              <a:gd name="T62" fmla="*/ 73 w 101"/>
              <a:gd name="T63" fmla="*/ 180 h 242"/>
              <a:gd name="T64" fmla="*/ 73 w 101"/>
              <a:gd name="T65" fmla="*/ 185 h 242"/>
              <a:gd name="T66" fmla="*/ 73 w 101"/>
              <a:gd name="T67" fmla="*/ 229 h 242"/>
              <a:gd name="T68" fmla="*/ 85 w 101"/>
              <a:gd name="T69" fmla="*/ 242 h 242"/>
              <a:gd name="T70" fmla="*/ 89 w 101"/>
              <a:gd name="T71" fmla="*/ 242 h 242"/>
              <a:gd name="T72" fmla="*/ 101 w 101"/>
              <a:gd name="T73" fmla="*/ 229 h 242"/>
              <a:gd name="T74" fmla="*/ 101 w 101"/>
              <a:gd name="T75" fmla="*/ 185 h 242"/>
              <a:gd name="T76" fmla="*/ 101 w 101"/>
              <a:gd name="T77" fmla="*/ 185 h 242"/>
              <a:gd name="T78" fmla="*/ 101 w 101"/>
              <a:gd name="T79" fmla="*/ 136 h 242"/>
              <a:gd name="T80" fmla="*/ 101 w 101"/>
              <a:gd name="T81" fmla="*/ 134 h 242"/>
              <a:gd name="T82" fmla="*/ 101 w 101"/>
              <a:gd name="T83" fmla="*/ 97 h 242"/>
              <a:gd name="T84" fmla="*/ 86 w 101"/>
              <a:gd name="T85" fmla="*/ 80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1" h="242">
                <a:moveTo>
                  <a:pt x="86" y="80"/>
                </a:moveTo>
                <a:cubicBezTo>
                  <a:pt x="86" y="72"/>
                  <a:pt x="86" y="72"/>
                  <a:pt x="86" y="72"/>
                </a:cubicBezTo>
                <a:cubicBezTo>
                  <a:pt x="86" y="46"/>
                  <a:pt x="86" y="46"/>
                  <a:pt x="86" y="46"/>
                </a:cubicBezTo>
                <a:cubicBezTo>
                  <a:pt x="86" y="39"/>
                  <a:pt x="86" y="39"/>
                  <a:pt x="86" y="39"/>
                </a:cubicBezTo>
                <a:cubicBezTo>
                  <a:pt x="86" y="38"/>
                  <a:pt x="86" y="37"/>
                  <a:pt x="86" y="37"/>
                </a:cubicBezTo>
                <a:cubicBezTo>
                  <a:pt x="85" y="34"/>
                  <a:pt x="86" y="32"/>
                  <a:pt x="86" y="30"/>
                </a:cubicBezTo>
                <a:cubicBezTo>
                  <a:pt x="96" y="0"/>
                  <a:pt x="96" y="0"/>
                  <a:pt x="96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5" y="0"/>
                  <a:pt x="20" y="3"/>
                  <a:pt x="18" y="8"/>
                </a:cubicBezTo>
                <a:cubicBezTo>
                  <a:pt x="1" y="62"/>
                  <a:pt x="1" y="62"/>
                  <a:pt x="1" y="62"/>
                </a:cubicBezTo>
                <a:cubicBezTo>
                  <a:pt x="1" y="63"/>
                  <a:pt x="0" y="65"/>
                  <a:pt x="1" y="66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7"/>
                  <a:pt x="6" y="122"/>
                  <a:pt x="12" y="122"/>
                </a:cubicBezTo>
                <a:cubicBezTo>
                  <a:pt x="18" y="122"/>
                  <a:pt x="23" y="117"/>
                  <a:pt x="23" y="111"/>
                </a:cubicBezTo>
                <a:cubicBezTo>
                  <a:pt x="23" y="67"/>
                  <a:pt x="23" y="67"/>
                  <a:pt x="23" y="67"/>
                </a:cubicBezTo>
                <a:cubicBezTo>
                  <a:pt x="23" y="67"/>
                  <a:pt x="23" y="67"/>
                  <a:pt x="23" y="67"/>
                </a:cubicBezTo>
                <a:cubicBezTo>
                  <a:pt x="29" y="48"/>
                  <a:pt x="29" y="48"/>
                  <a:pt x="29" y="48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29" y="183"/>
                  <a:pt x="29" y="183"/>
                  <a:pt x="29" y="183"/>
                </a:cubicBezTo>
                <a:cubicBezTo>
                  <a:pt x="29" y="229"/>
                  <a:pt x="29" y="229"/>
                  <a:pt x="29" y="229"/>
                </a:cubicBezTo>
                <a:cubicBezTo>
                  <a:pt x="29" y="236"/>
                  <a:pt x="35" y="242"/>
                  <a:pt x="42" y="242"/>
                </a:cubicBezTo>
                <a:cubicBezTo>
                  <a:pt x="46" y="242"/>
                  <a:pt x="46" y="242"/>
                  <a:pt x="46" y="242"/>
                </a:cubicBezTo>
                <a:cubicBezTo>
                  <a:pt x="53" y="242"/>
                  <a:pt x="58" y="236"/>
                  <a:pt x="58" y="229"/>
                </a:cubicBezTo>
                <a:cubicBezTo>
                  <a:pt x="58" y="183"/>
                  <a:pt x="58" y="183"/>
                  <a:pt x="58" y="183"/>
                </a:cubicBezTo>
                <a:cubicBezTo>
                  <a:pt x="58" y="183"/>
                  <a:pt x="58" y="183"/>
                  <a:pt x="58" y="183"/>
                </a:cubicBezTo>
                <a:cubicBezTo>
                  <a:pt x="58" y="137"/>
                  <a:pt x="58" y="137"/>
                  <a:pt x="58" y="137"/>
                </a:cubicBezTo>
                <a:cubicBezTo>
                  <a:pt x="73" y="137"/>
                  <a:pt x="73" y="137"/>
                  <a:pt x="73" y="137"/>
                </a:cubicBezTo>
                <a:cubicBezTo>
                  <a:pt x="73" y="180"/>
                  <a:pt x="73" y="180"/>
                  <a:pt x="73" y="180"/>
                </a:cubicBezTo>
                <a:cubicBezTo>
                  <a:pt x="73" y="185"/>
                  <a:pt x="73" y="185"/>
                  <a:pt x="73" y="185"/>
                </a:cubicBezTo>
                <a:cubicBezTo>
                  <a:pt x="73" y="229"/>
                  <a:pt x="73" y="229"/>
                  <a:pt x="73" y="229"/>
                </a:cubicBezTo>
                <a:cubicBezTo>
                  <a:pt x="73" y="236"/>
                  <a:pt x="78" y="242"/>
                  <a:pt x="85" y="242"/>
                </a:cubicBezTo>
                <a:cubicBezTo>
                  <a:pt x="89" y="242"/>
                  <a:pt x="89" y="242"/>
                  <a:pt x="89" y="242"/>
                </a:cubicBezTo>
                <a:cubicBezTo>
                  <a:pt x="96" y="242"/>
                  <a:pt x="101" y="236"/>
                  <a:pt x="101" y="229"/>
                </a:cubicBezTo>
                <a:cubicBezTo>
                  <a:pt x="101" y="185"/>
                  <a:pt x="101" y="185"/>
                  <a:pt x="101" y="185"/>
                </a:cubicBezTo>
                <a:cubicBezTo>
                  <a:pt x="101" y="185"/>
                  <a:pt x="101" y="185"/>
                  <a:pt x="101" y="185"/>
                </a:cubicBezTo>
                <a:cubicBezTo>
                  <a:pt x="101" y="136"/>
                  <a:pt x="101" y="136"/>
                  <a:pt x="101" y="136"/>
                </a:cubicBezTo>
                <a:cubicBezTo>
                  <a:pt x="101" y="136"/>
                  <a:pt x="101" y="135"/>
                  <a:pt x="101" y="134"/>
                </a:cubicBezTo>
                <a:cubicBezTo>
                  <a:pt x="101" y="97"/>
                  <a:pt x="101" y="97"/>
                  <a:pt x="101" y="97"/>
                </a:cubicBezTo>
                <a:cubicBezTo>
                  <a:pt x="92" y="96"/>
                  <a:pt x="86" y="89"/>
                  <a:pt x="86" y="8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7" name="Oval 57"/>
          <p:cNvSpPr>
            <a:spLocks noChangeArrowheads="1"/>
          </p:cNvSpPr>
          <p:nvPr/>
        </p:nvSpPr>
        <p:spPr bwMode="auto">
          <a:xfrm>
            <a:off x="2866074" y="4275920"/>
            <a:ext cx="349334" cy="352022"/>
          </a:xfrm>
          <a:prstGeom prst="ellipse"/>
          <a:solidFill>
            <a:srgbClr val="FF66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8" name="Freeform 58"/>
          <p:cNvSpPr/>
          <p:nvPr/>
        </p:nvSpPr>
        <p:spPr bwMode="auto">
          <a:xfrm>
            <a:off x="2643039" y="4657500"/>
            <a:ext cx="827653" cy="1537068"/>
          </a:xfrm>
          <a:custGeom>
            <a:avLst/>
            <a:gdLst>
              <a:gd name="T0" fmla="*/ 130 w 130"/>
              <a:gd name="T1" fmla="*/ 66 h 241"/>
              <a:gd name="T2" fmla="*/ 129 w 130"/>
              <a:gd name="T3" fmla="*/ 61 h 241"/>
              <a:gd name="T4" fmla="*/ 112 w 130"/>
              <a:gd name="T5" fmla="*/ 8 h 241"/>
              <a:gd name="T6" fmla="*/ 101 w 130"/>
              <a:gd name="T7" fmla="*/ 0 h 241"/>
              <a:gd name="T8" fmla="*/ 101 w 130"/>
              <a:gd name="T9" fmla="*/ 0 h 241"/>
              <a:gd name="T10" fmla="*/ 29 w 130"/>
              <a:gd name="T11" fmla="*/ 0 h 241"/>
              <a:gd name="T12" fmla="*/ 29 w 130"/>
              <a:gd name="T13" fmla="*/ 0 h 241"/>
              <a:gd name="T14" fmla="*/ 18 w 130"/>
              <a:gd name="T15" fmla="*/ 8 h 241"/>
              <a:gd name="T16" fmla="*/ 1 w 130"/>
              <a:gd name="T17" fmla="*/ 61 h 241"/>
              <a:gd name="T18" fmla="*/ 0 w 130"/>
              <a:gd name="T19" fmla="*/ 66 h 241"/>
              <a:gd name="T20" fmla="*/ 0 w 130"/>
              <a:gd name="T21" fmla="*/ 67 h 241"/>
              <a:gd name="T22" fmla="*/ 0 w 130"/>
              <a:gd name="T23" fmla="*/ 110 h 241"/>
              <a:gd name="T24" fmla="*/ 12 w 130"/>
              <a:gd name="T25" fmla="*/ 122 h 241"/>
              <a:gd name="T26" fmla="*/ 23 w 130"/>
              <a:gd name="T27" fmla="*/ 110 h 241"/>
              <a:gd name="T28" fmla="*/ 23 w 130"/>
              <a:gd name="T29" fmla="*/ 67 h 241"/>
              <a:gd name="T30" fmla="*/ 23 w 130"/>
              <a:gd name="T31" fmla="*/ 66 h 241"/>
              <a:gd name="T32" fmla="*/ 29 w 130"/>
              <a:gd name="T33" fmla="*/ 48 h 241"/>
              <a:gd name="T34" fmla="*/ 29 w 130"/>
              <a:gd name="T35" fmla="*/ 136 h 241"/>
              <a:gd name="T36" fmla="*/ 29 w 130"/>
              <a:gd name="T37" fmla="*/ 136 h 241"/>
              <a:gd name="T38" fmla="*/ 29 w 130"/>
              <a:gd name="T39" fmla="*/ 180 h 241"/>
              <a:gd name="T40" fmla="*/ 29 w 130"/>
              <a:gd name="T41" fmla="*/ 182 h 241"/>
              <a:gd name="T42" fmla="*/ 29 w 130"/>
              <a:gd name="T43" fmla="*/ 229 h 241"/>
              <a:gd name="T44" fmla="*/ 42 w 130"/>
              <a:gd name="T45" fmla="*/ 241 h 241"/>
              <a:gd name="T46" fmla="*/ 45 w 130"/>
              <a:gd name="T47" fmla="*/ 241 h 241"/>
              <a:gd name="T48" fmla="*/ 58 w 130"/>
              <a:gd name="T49" fmla="*/ 229 h 241"/>
              <a:gd name="T50" fmla="*/ 58 w 130"/>
              <a:gd name="T51" fmla="*/ 182 h 241"/>
              <a:gd name="T52" fmla="*/ 58 w 130"/>
              <a:gd name="T53" fmla="*/ 182 h 241"/>
              <a:gd name="T54" fmla="*/ 58 w 130"/>
              <a:gd name="T55" fmla="*/ 136 h 241"/>
              <a:gd name="T56" fmla="*/ 72 w 130"/>
              <a:gd name="T57" fmla="*/ 136 h 241"/>
              <a:gd name="T58" fmla="*/ 72 w 130"/>
              <a:gd name="T59" fmla="*/ 180 h 241"/>
              <a:gd name="T60" fmla="*/ 72 w 130"/>
              <a:gd name="T61" fmla="*/ 185 h 241"/>
              <a:gd name="T62" fmla="*/ 72 w 130"/>
              <a:gd name="T63" fmla="*/ 229 h 241"/>
              <a:gd name="T64" fmla="*/ 85 w 130"/>
              <a:gd name="T65" fmla="*/ 241 h 241"/>
              <a:gd name="T66" fmla="*/ 88 w 130"/>
              <a:gd name="T67" fmla="*/ 241 h 241"/>
              <a:gd name="T68" fmla="*/ 101 w 130"/>
              <a:gd name="T69" fmla="*/ 229 h 241"/>
              <a:gd name="T70" fmla="*/ 101 w 130"/>
              <a:gd name="T71" fmla="*/ 185 h 241"/>
              <a:gd name="T72" fmla="*/ 101 w 130"/>
              <a:gd name="T73" fmla="*/ 185 h 241"/>
              <a:gd name="T74" fmla="*/ 101 w 130"/>
              <a:gd name="T75" fmla="*/ 135 h 241"/>
              <a:gd name="T76" fmla="*/ 101 w 130"/>
              <a:gd name="T77" fmla="*/ 134 h 241"/>
              <a:gd name="T78" fmla="*/ 101 w 130"/>
              <a:gd name="T79" fmla="*/ 47 h 241"/>
              <a:gd name="T80" fmla="*/ 107 w 130"/>
              <a:gd name="T81" fmla="*/ 66 h 241"/>
              <a:gd name="T82" fmla="*/ 107 w 130"/>
              <a:gd name="T83" fmla="*/ 67 h 241"/>
              <a:gd name="T84" fmla="*/ 107 w 130"/>
              <a:gd name="T85" fmla="*/ 110 h 241"/>
              <a:gd name="T86" fmla="*/ 119 w 130"/>
              <a:gd name="T87" fmla="*/ 122 h 241"/>
              <a:gd name="T88" fmla="*/ 130 w 130"/>
              <a:gd name="T89" fmla="*/ 110 h 241"/>
              <a:gd name="T90" fmla="*/ 130 w 130"/>
              <a:gd name="T91" fmla="*/ 67 h 241"/>
              <a:gd name="T92" fmla="*/ 130 w 130"/>
              <a:gd name="T93" fmla="*/ 6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0" h="241">
                <a:moveTo>
                  <a:pt x="130" y="66"/>
                </a:moveTo>
                <a:cubicBezTo>
                  <a:pt x="130" y="64"/>
                  <a:pt x="130" y="63"/>
                  <a:pt x="129" y="61"/>
                </a:cubicBezTo>
                <a:cubicBezTo>
                  <a:pt x="112" y="8"/>
                  <a:pt x="112" y="8"/>
                  <a:pt x="112" y="8"/>
                </a:cubicBezTo>
                <a:cubicBezTo>
                  <a:pt x="110" y="3"/>
                  <a:pt x="106" y="0"/>
                  <a:pt x="101" y="0"/>
                </a:cubicBezTo>
                <a:cubicBezTo>
                  <a:pt x="101" y="0"/>
                  <a:pt x="101" y="0"/>
                  <a:pt x="101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4" y="0"/>
                  <a:pt x="20" y="3"/>
                  <a:pt x="18" y="8"/>
                </a:cubicBezTo>
                <a:cubicBezTo>
                  <a:pt x="1" y="61"/>
                  <a:pt x="1" y="61"/>
                  <a:pt x="1" y="61"/>
                </a:cubicBezTo>
                <a:cubicBezTo>
                  <a:pt x="0" y="63"/>
                  <a:pt x="0" y="64"/>
                  <a:pt x="0" y="66"/>
                </a:cubicBezTo>
                <a:cubicBezTo>
                  <a:pt x="0" y="66"/>
                  <a:pt x="0" y="66"/>
                  <a:pt x="0" y="67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17"/>
                  <a:pt x="5" y="122"/>
                  <a:pt x="12" y="122"/>
                </a:cubicBezTo>
                <a:cubicBezTo>
                  <a:pt x="18" y="122"/>
                  <a:pt x="23" y="117"/>
                  <a:pt x="23" y="110"/>
                </a:cubicBezTo>
                <a:cubicBezTo>
                  <a:pt x="23" y="67"/>
                  <a:pt x="23" y="67"/>
                  <a:pt x="23" y="67"/>
                </a:cubicBezTo>
                <a:cubicBezTo>
                  <a:pt x="23" y="67"/>
                  <a:pt x="23" y="67"/>
                  <a:pt x="23" y="66"/>
                </a:cubicBezTo>
                <a:cubicBezTo>
                  <a:pt x="29" y="48"/>
                  <a:pt x="29" y="48"/>
                  <a:pt x="29" y="48"/>
                </a:cubicBezTo>
                <a:cubicBezTo>
                  <a:pt x="29" y="136"/>
                  <a:pt x="29" y="136"/>
                  <a:pt x="29" y="136"/>
                </a:cubicBezTo>
                <a:cubicBezTo>
                  <a:pt x="29" y="136"/>
                  <a:pt x="29" y="136"/>
                  <a:pt x="29" y="136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29" y="182"/>
                  <a:pt x="29" y="182"/>
                  <a:pt x="29" y="182"/>
                </a:cubicBezTo>
                <a:cubicBezTo>
                  <a:pt x="29" y="229"/>
                  <a:pt x="29" y="229"/>
                  <a:pt x="29" y="229"/>
                </a:cubicBezTo>
                <a:cubicBezTo>
                  <a:pt x="29" y="236"/>
                  <a:pt x="35" y="241"/>
                  <a:pt x="42" y="241"/>
                </a:cubicBezTo>
                <a:cubicBezTo>
                  <a:pt x="45" y="241"/>
                  <a:pt x="45" y="241"/>
                  <a:pt x="45" y="241"/>
                </a:cubicBezTo>
                <a:cubicBezTo>
                  <a:pt x="52" y="241"/>
                  <a:pt x="58" y="236"/>
                  <a:pt x="58" y="229"/>
                </a:cubicBezTo>
                <a:cubicBezTo>
                  <a:pt x="58" y="182"/>
                  <a:pt x="58" y="182"/>
                  <a:pt x="58" y="182"/>
                </a:cubicBezTo>
                <a:cubicBezTo>
                  <a:pt x="58" y="182"/>
                  <a:pt x="58" y="182"/>
                  <a:pt x="58" y="182"/>
                </a:cubicBezTo>
                <a:cubicBezTo>
                  <a:pt x="58" y="136"/>
                  <a:pt x="58" y="136"/>
                  <a:pt x="58" y="136"/>
                </a:cubicBezTo>
                <a:cubicBezTo>
                  <a:pt x="72" y="136"/>
                  <a:pt x="72" y="136"/>
                  <a:pt x="72" y="136"/>
                </a:cubicBezTo>
                <a:cubicBezTo>
                  <a:pt x="72" y="180"/>
                  <a:pt x="72" y="180"/>
                  <a:pt x="72" y="180"/>
                </a:cubicBezTo>
                <a:cubicBezTo>
                  <a:pt x="72" y="185"/>
                  <a:pt x="72" y="185"/>
                  <a:pt x="72" y="185"/>
                </a:cubicBezTo>
                <a:cubicBezTo>
                  <a:pt x="72" y="229"/>
                  <a:pt x="72" y="229"/>
                  <a:pt x="72" y="229"/>
                </a:cubicBezTo>
                <a:cubicBezTo>
                  <a:pt x="72" y="236"/>
                  <a:pt x="78" y="241"/>
                  <a:pt x="85" y="241"/>
                </a:cubicBezTo>
                <a:cubicBezTo>
                  <a:pt x="88" y="241"/>
                  <a:pt x="88" y="241"/>
                  <a:pt x="88" y="241"/>
                </a:cubicBezTo>
                <a:cubicBezTo>
                  <a:pt x="95" y="241"/>
                  <a:pt x="101" y="236"/>
                  <a:pt x="101" y="229"/>
                </a:cubicBezTo>
                <a:cubicBezTo>
                  <a:pt x="101" y="185"/>
                  <a:pt x="101" y="185"/>
                  <a:pt x="101" y="185"/>
                </a:cubicBezTo>
                <a:cubicBezTo>
                  <a:pt x="101" y="185"/>
                  <a:pt x="101" y="185"/>
                  <a:pt x="101" y="185"/>
                </a:cubicBezTo>
                <a:cubicBezTo>
                  <a:pt x="101" y="135"/>
                  <a:pt x="101" y="135"/>
                  <a:pt x="101" y="135"/>
                </a:cubicBezTo>
                <a:cubicBezTo>
                  <a:pt x="101" y="135"/>
                  <a:pt x="101" y="134"/>
                  <a:pt x="101" y="134"/>
                </a:cubicBezTo>
                <a:cubicBezTo>
                  <a:pt x="101" y="47"/>
                  <a:pt x="101" y="47"/>
                  <a:pt x="101" y="47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67"/>
                  <a:pt x="107" y="67"/>
                  <a:pt x="107" y="67"/>
                </a:cubicBezTo>
                <a:cubicBezTo>
                  <a:pt x="107" y="110"/>
                  <a:pt x="107" y="110"/>
                  <a:pt x="107" y="110"/>
                </a:cubicBezTo>
                <a:cubicBezTo>
                  <a:pt x="107" y="117"/>
                  <a:pt x="112" y="122"/>
                  <a:pt x="119" y="122"/>
                </a:cubicBezTo>
                <a:cubicBezTo>
                  <a:pt x="125" y="122"/>
                  <a:pt x="130" y="117"/>
                  <a:pt x="130" y="110"/>
                </a:cubicBezTo>
                <a:cubicBezTo>
                  <a:pt x="130" y="67"/>
                  <a:pt x="130" y="67"/>
                  <a:pt x="130" y="67"/>
                </a:cubicBezTo>
                <a:cubicBezTo>
                  <a:pt x="130" y="66"/>
                  <a:pt x="130" y="66"/>
                  <a:pt x="130" y="66"/>
                </a:cubicBez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79" name="椭圆形标注 93"/>
          <p:cNvSpPr/>
          <p:nvPr/>
        </p:nvSpPr>
        <p:spPr>
          <a:xfrm rot="3704070">
            <a:off x="3039356" y="2263687"/>
            <a:ext cx="1043920" cy="1017443"/>
          </a:xfrm>
          <a:prstGeom prst="wedgeEllipseCallout">
            <a:avLst>
              <a:gd name="adj1" fmla="val 31046"/>
              <a:gd name="adj2" fmla="val 60837"/>
            </a:avLst>
          </a:prstGeom>
          <a:solidFill>
            <a:srgbClr val="0070C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srgbClr val="FFFFFF"/>
              </a:solidFill>
            </a:endParaRPr>
          </a:p>
        </p:txBody>
      </p:sp>
      <p:sp>
        <p:nvSpPr>
          <p:cNvPr id="1048780" name="椭圆形标注 5148"/>
          <p:cNvSpPr/>
          <p:nvPr/>
        </p:nvSpPr>
        <p:spPr>
          <a:xfrm>
            <a:off x="1391798" y="2130598"/>
            <a:ext cx="1194809" cy="1164501"/>
          </a:xfrm>
          <a:prstGeom prst="wedgeEllipseCallout">
            <a:avLst>
              <a:gd name="adj1" fmla="val 31046"/>
              <a:gd name="adj2" fmla="val 60837"/>
            </a:avLst>
          </a:prstGeom>
          <a:solidFill>
            <a:srgbClr val="BC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81" name="椭圆形标注 101"/>
          <p:cNvSpPr/>
          <p:nvPr/>
        </p:nvSpPr>
        <p:spPr>
          <a:xfrm rot="3600000">
            <a:off x="3885584" y="3556739"/>
            <a:ext cx="369832" cy="360451"/>
          </a:xfrm>
          <a:prstGeom prst="wedgeEllipseCallout">
            <a:avLst>
              <a:gd name="adj1" fmla="val 24975"/>
              <a:gd name="adj2" fmla="val 85720"/>
            </a:avLst>
          </a:prstGeom>
          <a:solidFill>
            <a:srgbClr val="BC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82" name="Oval 18"/>
          <p:cNvSpPr>
            <a:spLocks noChangeArrowheads="1"/>
          </p:cNvSpPr>
          <p:nvPr/>
        </p:nvSpPr>
        <p:spPr bwMode="auto">
          <a:xfrm>
            <a:off x="729186" y="2246437"/>
            <a:ext cx="169461" cy="169461"/>
          </a:xfrm>
          <a:prstGeom prst="ellipse"/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83" name="Freeform 19"/>
          <p:cNvSpPr/>
          <p:nvPr/>
        </p:nvSpPr>
        <p:spPr bwMode="auto">
          <a:xfrm>
            <a:off x="4651498" y="1760129"/>
            <a:ext cx="19936" cy="3323"/>
          </a:xfrm>
          <a:custGeom>
            <a:avLst/>
            <a:gdLst>
              <a:gd name="T0" fmla="*/ 0 w 5"/>
              <a:gd name="T1" fmla="*/ 1 h 1"/>
              <a:gd name="T2" fmla="*/ 5 w 5"/>
              <a:gd name="T3" fmla="*/ 1 h 1"/>
              <a:gd name="T4" fmla="*/ 0 w 5"/>
              <a:gd name="T5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1">
                <a:moveTo>
                  <a:pt x="0" y="1"/>
                </a:moveTo>
                <a:cubicBezTo>
                  <a:pt x="5" y="1"/>
                  <a:pt x="5" y="1"/>
                  <a:pt x="5" y="1"/>
                </a:cubicBezTo>
                <a:cubicBezTo>
                  <a:pt x="3" y="0"/>
                  <a:pt x="1" y="0"/>
                  <a:pt x="0" y="1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84" name="Freeform 20"/>
          <p:cNvSpPr/>
          <p:nvPr/>
        </p:nvSpPr>
        <p:spPr bwMode="auto">
          <a:xfrm>
            <a:off x="621410" y="2483474"/>
            <a:ext cx="412024" cy="775869"/>
          </a:xfrm>
          <a:custGeom>
            <a:avLst/>
            <a:gdLst>
              <a:gd name="T0" fmla="*/ 103 w 105"/>
              <a:gd name="T1" fmla="*/ 7 h 197"/>
              <a:gd name="T2" fmla="*/ 92 w 105"/>
              <a:gd name="T3" fmla="*/ 0 h 197"/>
              <a:gd name="T4" fmla="*/ 87 w 105"/>
              <a:gd name="T5" fmla="*/ 0 h 197"/>
              <a:gd name="T6" fmla="*/ 83 w 105"/>
              <a:gd name="T7" fmla="*/ 0 h 197"/>
              <a:gd name="T8" fmla="*/ 83 w 105"/>
              <a:gd name="T9" fmla="*/ 0 h 197"/>
              <a:gd name="T10" fmla="*/ 78 w 105"/>
              <a:gd name="T11" fmla="*/ 0 h 197"/>
              <a:gd name="T12" fmla="*/ 22 w 105"/>
              <a:gd name="T13" fmla="*/ 0 h 197"/>
              <a:gd name="T14" fmla="*/ 21 w 105"/>
              <a:gd name="T15" fmla="*/ 0 h 197"/>
              <a:gd name="T16" fmla="*/ 21 w 105"/>
              <a:gd name="T17" fmla="*/ 0 h 197"/>
              <a:gd name="T18" fmla="*/ 21 w 105"/>
              <a:gd name="T19" fmla="*/ 0 h 197"/>
              <a:gd name="T20" fmla="*/ 13 w 105"/>
              <a:gd name="T21" fmla="*/ 0 h 197"/>
              <a:gd name="T22" fmla="*/ 0 w 105"/>
              <a:gd name="T23" fmla="*/ 15 h 197"/>
              <a:gd name="T24" fmla="*/ 0 w 105"/>
              <a:gd name="T25" fmla="*/ 15 h 197"/>
              <a:gd name="T26" fmla="*/ 0 w 105"/>
              <a:gd name="T27" fmla="*/ 15 h 197"/>
              <a:gd name="T28" fmla="*/ 0 w 105"/>
              <a:gd name="T29" fmla="*/ 79 h 197"/>
              <a:gd name="T30" fmla="*/ 10 w 105"/>
              <a:gd name="T31" fmla="*/ 89 h 197"/>
              <a:gd name="T32" fmla="*/ 19 w 105"/>
              <a:gd name="T33" fmla="*/ 79 h 197"/>
              <a:gd name="T34" fmla="*/ 19 w 105"/>
              <a:gd name="T35" fmla="*/ 19 h 197"/>
              <a:gd name="T36" fmla="*/ 22 w 105"/>
              <a:gd name="T37" fmla="*/ 19 h 197"/>
              <a:gd name="T38" fmla="*/ 22 w 105"/>
              <a:gd name="T39" fmla="*/ 98 h 197"/>
              <a:gd name="T40" fmla="*/ 22 w 105"/>
              <a:gd name="T41" fmla="*/ 98 h 197"/>
              <a:gd name="T42" fmla="*/ 22 w 105"/>
              <a:gd name="T43" fmla="*/ 99 h 197"/>
              <a:gd name="T44" fmla="*/ 22 w 105"/>
              <a:gd name="T45" fmla="*/ 184 h 197"/>
              <a:gd name="T46" fmla="*/ 34 w 105"/>
              <a:gd name="T47" fmla="*/ 197 h 197"/>
              <a:gd name="T48" fmla="*/ 46 w 105"/>
              <a:gd name="T49" fmla="*/ 184 h 197"/>
              <a:gd name="T50" fmla="*/ 46 w 105"/>
              <a:gd name="T51" fmla="*/ 99 h 197"/>
              <a:gd name="T52" fmla="*/ 46 w 105"/>
              <a:gd name="T53" fmla="*/ 98 h 197"/>
              <a:gd name="T54" fmla="*/ 46 w 105"/>
              <a:gd name="T55" fmla="*/ 98 h 197"/>
              <a:gd name="T56" fmla="*/ 46 w 105"/>
              <a:gd name="T57" fmla="*/ 98 h 197"/>
              <a:gd name="T58" fmla="*/ 53 w 105"/>
              <a:gd name="T59" fmla="*/ 91 h 197"/>
              <a:gd name="T60" fmla="*/ 59 w 105"/>
              <a:gd name="T61" fmla="*/ 98 h 197"/>
              <a:gd name="T62" fmla="*/ 59 w 105"/>
              <a:gd name="T63" fmla="*/ 98 h 197"/>
              <a:gd name="T64" fmla="*/ 59 w 105"/>
              <a:gd name="T65" fmla="*/ 98 h 197"/>
              <a:gd name="T66" fmla="*/ 59 w 105"/>
              <a:gd name="T67" fmla="*/ 99 h 197"/>
              <a:gd name="T68" fmla="*/ 59 w 105"/>
              <a:gd name="T69" fmla="*/ 184 h 197"/>
              <a:gd name="T70" fmla="*/ 71 w 105"/>
              <a:gd name="T71" fmla="*/ 197 h 197"/>
              <a:gd name="T72" fmla="*/ 83 w 105"/>
              <a:gd name="T73" fmla="*/ 184 h 197"/>
              <a:gd name="T74" fmla="*/ 83 w 105"/>
              <a:gd name="T75" fmla="*/ 99 h 197"/>
              <a:gd name="T76" fmla="*/ 83 w 105"/>
              <a:gd name="T77" fmla="*/ 98 h 197"/>
              <a:gd name="T78" fmla="*/ 83 w 105"/>
              <a:gd name="T79" fmla="*/ 98 h 197"/>
              <a:gd name="T80" fmla="*/ 83 w 105"/>
              <a:gd name="T81" fmla="*/ 19 h 197"/>
              <a:gd name="T82" fmla="*/ 86 w 105"/>
              <a:gd name="T83" fmla="*/ 19 h 197"/>
              <a:gd name="T84" fmla="*/ 86 w 105"/>
              <a:gd name="T85" fmla="*/ 79 h 197"/>
              <a:gd name="T86" fmla="*/ 96 w 105"/>
              <a:gd name="T87" fmla="*/ 89 h 197"/>
              <a:gd name="T88" fmla="*/ 105 w 105"/>
              <a:gd name="T89" fmla="*/ 79 h 197"/>
              <a:gd name="T90" fmla="*/ 105 w 105"/>
              <a:gd name="T91" fmla="*/ 15 h 197"/>
              <a:gd name="T92" fmla="*/ 103 w 105"/>
              <a:gd name="T93" fmla="*/ 7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5" h="197">
                <a:moveTo>
                  <a:pt x="103" y="7"/>
                </a:moveTo>
                <a:cubicBezTo>
                  <a:pt x="101" y="3"/>
                  <a:pt x="96" y="1"/>
                  <a:pt x="92" y="0"/>
                </a:cubicBezTo>
                <a:cubicBezTo>
                  <a:pt x="90" y="0"/>
                  <a:pt x="89" y="0"/>
                  <a:pt x="87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19" y="0"/>
                  <a:pt x="16" y="0"/>
                  <a:pt x="13" y="0"/>
                </a:cubicBezTo>
                <a:cubicBezTo>
                  <a:pt x="7" y="2"/>
                  <a:pt x="0" y="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85"/>
                  <a:pt x="4" y="89"/>
                  <a:pt x="10" y="89"/>
                </a:cubicBezTo>
                <a:cubicBezTo>
                  <a:pt x="15" y="89"/>
                  <a:pt x="19" y="85"/>
                  <a:pt x="19" y="79"/>
                </a:cubicBezTo>
                <a:cubicBezTo>
                  <a:pt x="19" y="19"/>
                  <a:pt x="19" y="19"/>
                  <a:pt x="19" y="19"/>
                </a:cubicBezTo>
                <a:cubicBezTo>
                  <a:pt x="22" y="19"/>
                  <a:pt x="22" y="19"/>
                  <a:pt x="22" y="19"/>
                </a:cubicBezTo>
                <a:cubicBezTo>
                  <a:pt x="22" y="98"/>
                  <a:pt x="22" y="98"/>
                  <a:pt x="22" y="98"/>
                </a:cubicBezTo>
                <a:cubicBezTo>
                  <a:pt x="22" y="98"/>
                  <a:pt x="22" y="98"/>
                  <a:pt x="22" y="98"/>
                </a:cubicBezTo>
                <a:cubicBezTo>
                  <a:pt x="22" y="99"/>
                  <a:pt x="22" y="99"/>
                  <a:pt x="22" y="99"/>
                </a:cubicBezTo>
                <a:cubicBezTo>
                  <a:pt x="22" y="184"/>
                  <a:pt x="22" y="184"/>
                  <a:pt x="22" y="184"/>
                </a:cubicBezTo>
                <a:cubicBezTo>
                  <a:pt x="22" y="191"/>
                  <a:pt x="27" y="197"/>
                  <a:pt x="34" y="197"/>
                </a:cubicBezTo>
                <a:cubicBezTo>
                  <a:pt x="40" y="197"/>
                  <a:pt x="46" y="191"/>
                  <a:pt x="46" y="184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6" y="99"/>
                  <a:pt x="46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94"/>
                  <a:pt x="49" y="91"/>
                  <a:pt x="53" y="91"/>
                </a:cubicBezTo>
                <a:cubicBezTo>
                  <a:pt x="56" y="91"/>
                  <a:pt x="59" y="94"/>
                  <a:pt x="59" y="98"/>
                </a:cubicBezTo>
                <a:cubicBezTo>
                  <a:pt x="59" y="98"/>
                  <a:pt x="59" y="98"/>
                  <a:pt x="59" y="98"/>
                </a:cubicBezTo>
                <a:cubicBezTo>
                  <a:pt x="59" y="98"/>
                  <a:pt x="59" y="98"/>
                  <a:pt x="59" y="98"/>
                </a:cubicBezTo>
                <a:cubicBezTo>
                  <a:pt x="59" y="99"/>
                  <a:pt x="59" y="99"/>
                  <a:pt x="59" y="99"/>
                </a:cubicBezTo>
                <a:cubicBezTo>
                  <a:pt x="59" y="184"/>
                  <a:pt x="59" y="184"/>
                  <a:pt x="59" y="184"/>
                </a:cubicBezTo>
                <a:cubicBezTo>
                  <a:pt x="59" y="191"/>
                  <a:pt x="65" y="197"/>
                  <a:pt x="71" y="197"/>
                </a:cubicBezTo>
                <a:cubicBezTo>
                  <a:pt x="78" y="197"/>
                  <a:pt x="83" y="191"/>
                  <a:pt x="83" y="184"/>
                </a:cubicBezTo>
                <a:cubicBezTo>
                  <a:pt x="83" y="99"/>
                  <a:pt x="83" y="99"/>
                  <a:pt x="83" y="99"/>
                </a:cubicBezTo>
                <a:cubicBezTo>
                  <a:pt x="83" y="99"/>
                  <a:pt x="83" y="99"/>
                  <a:pt x="83" y="98"/>
                </a:cubicBezTo>
                <a:cubicBezTo>
                  <a:pt x="83" y="98"/>
                  <a:pt x="83" y="98"/>
                  <a:pt x="83" y="98"/>
                </a:cubicBezTo>
                <a:cubicBezTo>
                  <a:pt x="83" y="19"/>
                  <a:pt x="83" y="19"/>
                  <a:pt x="83" y="19"/>
                </a:cubicBezTo>
                <a:cubicBezTo>
                  <a:pt x="86" y="19"/>
                  <a:pt x="86" y="19"/>
                  <a:pt x="86" y="19"/>
                </a:cubicBezTo>
                <a:cubicBezTo>
                  <a:pt x="86" y="79"/>
                  <a:pt x="86" y="79"/>
                  <a:pt x="86" y="79"/>
                </a:cubicBezTo>
                <a:cubicBezTo>
                  <a:pt x="86" y="85"/>
                  <a:pt x="90" y="89"/>
                  <a:pt x="96" y="89"/>
                </a:cubicBezTo>
                <a:cubicBezTo>
                  <a:pt x="101" y="89"/>
                  <a:pt x="105" y="85"/>
                  <a:pt x="105" y="79"/>
                </a:cubicBezTo>
                <a:cubicBezTo>
                  <a:pt x="105" y="15"/>
                  <a:pt x="105" y="15"/>
                  <a:pt x="105" y="15"/>
                </a:cubicBezTo>
                <a:cubicBezTo>
                  <a:pt x="105" y="12"/>
                  <a:pt x="105" y="9"/>
                  <a:pt x="103" y="7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85" name="Freeform 15"/>
          <p:cNvSpPr/>
          <p:nvPr/>
        </p:nvSpPr>
        <p:spPr bwMode="auto">
          <a:xfrm>
            <a:off x="630950" y="4157518"/>
            <a:ext cx="196473" cy="199184"/>
          </a:xfrm>
          <a:custGeom>
            <a:avLst/>
            <a:gdLst>
              <a:gd name="T0" fmla="*/ 43 w 97"/>
              <a:gd name="T1" fmla="*/ 6 h 98"/>
              <a:gd name="T2" fmla="*/ 92 w 97"/>
              <a:gd name="T3" fmla="*/ 52 h 98"/>
              <a:gd name="T4" fmla="*/ 19 w 97"/>
              <a:gd name="T5" fmla="*/ 70 h 98"/>
              <a:gd name="T6" fmla="*/ 43 w 97"/>
              <a:gd name="T7" fmla="*/ 6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7" h="98">
                <a:moveTo>
                  <a:pt x="43" y="6"/>
                </a:moveTo>
                <a:cubicBezTo>
                  <a:pt x="70" y="0"/>
                  <a:pt x="97" y="25"/>
                  <a:pt x="92" y="52"/>
                </a:cubicBezTo>
                <a:cubicBezTo>
                  <a:pt x="89" y="88"/>
                  <a:pt x="38" y="98"/>
                  <a:pt x="19" y="70"/>
                </a:cubicBezTo>
                <a:cubicBezTo>
                  <a:pt x="0" y="48"/>
                  <a:pt x="16" y="12"/>
                  <a:pt x="43" y="6"/>
                </a:cubicBez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86" name="Freeform 16"/>
          <p:cNvSpPr/>
          <p:nvPr/>
        </p:nvSpPr>
        <p:spPr bwMode="auto">
          <a:xfrm>
            <a:off x="498838" y="4362870"/>
            <a:ext cx="460696" cy="844160"/>
          </a:xfrm>
          <a:custGeom>
            <a:avLst/>
            <a:gdLst>
              <a:gd name="T0" fmla="*/ 48 w 228"/>
              <a:gd name="T1" fmla="*/ 20 h 418"/>
              <a:gd name="T2" fmla="*/ 123 w 228"/>
              <a:gd name="T3" fmla="*/ 6 h 418"/>
              <a:gd name="T4" fmla="*/ 181 w 228"/>
              <a:gd name="T5" fmla="*/ 27 h 418"/>
              <a:gd name="T6" fmla="*/ 209 w 228"/>
              <a:gd name="T7" fmla="*/ 108 h 418"/>
              <a:gd name="T8" fmla="*/ 222 w 228"/>
              <a:gd name="T9" fmla="*/ 178 h 418"/>
              <a:gd name="T10" fmla="*/ 193 w 228"/>
              <a:gd name="T11" fmla="*/ 170 h 418"/>
              <a:gd name="T12" fmla="*/ 161 w 228"/>
              <a:gd name="T13" fmla="*/ 71 h 418"/>
              <a:gd name="T14" fmla="*/ 151 w 228"/>
              <a:gd name="T15" fmla="*/ 58 h 418"/>
              <a:gd name="T16" fmla="*/ 206 w 228"/>
              <a:gd name="T17" fmla="*/ 252 h 418"/>
              <a:gd name="T18" fmla="*/ 157 w 228"/>
              <a:gd name="T19" fmla="*/ 252 h 418"/>
              <a:gd name="T20" fmla="*/ 157 w 228"/>
              <a:gd name="T21" fmla="*/ 391 h 418"/>
              <a:gd name="T22" fmla="*/ 138 w 228"/>
              <a:gd name="T23" fmla="*/ 413 h 418"/>
              <a:gd name="T24" fmla="*/ 120 w 228"/>
              <a:gd name="T25" fmla="*/ 391 h 418"/>
              <a:gd name="T26" fmla="*/ 119 w 228"/>
              <a:gd name="T27" fmla="*/ 252 h 418"/>
              <a:gd name="T28" fmla="*/ 108 w 228"/>
              <a:gd name="T29" fmla="*/ 252 h 418"/>
              <a:gd name="T30" fmla="*/ 107 w 228"/>
              <a:gd name="T31" fmla="*/ 396 h 418"/>
              <a:gd name="T32" fmla="*/ 71 w 228"/>
              <a:gd name="T33" fmla="*/ 396 h 418"/>
              <a:gd name="T34" fmla="*/ 71 w 228"/>
              <a:gd name="T35" fmla="*/ 252 h 418"/>
              <a:gd name="T36" fmla="*/ 22 w 228"/>
              <a:gd name="T37" fmla="*/ 252 h 418"/>
              <a:gd name="T38" fmla="*/ 70 w 228"/>
              <a:gd name="T39" fmla="*/ 61 h 418"/>
              <a:gd name="T40" fmla="*/ 63 w 228"/>
              <a:gd name="T41" fmla="*/ 66 h 418"/>
              <a:gd name="T42" fmla="*/ 32 w 228"/>
              <a:gd name="T43" fmla="*/ 170 h 418"/>
              <a:gd name="T44" fmla="*/ 0 w 228"/>
              <a:gd name="T45" fmla="*/ 168 h 418"/>
              <a:gd name="T46" fmla="*/ 20 w 228"/>
              <a:gd name="T47" fmla="*/ 91 h 418"/>
              <a:gd name="T48" fmla="*/ 48 w 228"/>
              <a:gd name="T49" fmla="*/ 20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28" h="418">
                <a:moveTo>
                  <a:pt x="48" y="20"/>
                </a:moveTo>
                <a:cubicBezTo>
                  <a:pt x="68" y="0"/>
                  <a:pt x="98" y="8"/>
                  <a:pt x="123" y="6"/>
                </a:cubicBezTo>
                <a:cubicBezTo>
                  <a:pt x="144" y="5"/>
                  <a:pt x="169" y="8"/>
                  <a:pt x="181" y="27"/>
                </a:cubicBezTo>
                <a:cubicBezTo>
                  <a:pt x="196" y="52"/>
                  <a:pt x="200" y="81"/>
                  <a:pt x="209" y="108"/>
                </a:cubicBezTo>
                <a:cubicBezTo>
                  <a:pt x="215" y="131"/>
                  <a:pt x="228" y="154"/>
                  <a:pt x="222" y="178"/>
                </a:cubicBezTo>
                <a:cubicBezTo>
                  <a:pt x="211" y="182"/>
                  <a:pt x="198" y="182"/>
                  <a:pt x="193" y="170"/>
                </a:cubicBezTo>
                <a:cubicBezTo>
                  <a:pt x="181" y="137"/>
                  <a:pt x="173" y="104"/>
                  <a:pt x="161" y="71"/>
                </a:cubicBezTo>
                <a:cubicBezTo>
                  <a:pt x="160" y="65"/>
                  <a:pt x="155" y="62"/>
                  <a:pt x="151" y="58"/>
                </a:cubicBezTo>
                <a:cubicBezTo>
                  <a:pt x="166" y="123"/>
                  <a:pt x="188" y="187"/>
                  <a:pt x="206" y="252"/>
                </a:cubicBezTo>
                <a:cubicBezTo>
                  <a:pt x="190" y="252"/>
                  <a:pt x="174" y="252"/>
                  <a:pt x="157" y="252"/>
                </a:cubicBezTo>
                <a:cubicBezTo>
                  <a:pt x="156" y="298"/>
                  <a:pt x="158" y="344"/>
                  <a:pt x="157" y="391"/>
                </a:cubicBezTo>
                <a:cubicBezTo>
                  <a:pt x="157" y="401"/>
                  <a:pt x="150" y="413"/>
                  <a:pt x="138" y="413"/>
                </a:cubicBezTo>
                <a:cubicBezTo>
                  <a:pt x="127" y="414"/>
                  <a:pt x="118" y="402"/>
                  <a:pt x="120" y="391"/>
                </a:cubicBezTo>
                <a:cubicBezTo>
                  <a:pt x="119" y="345"/>
                  <a:pt x="120" y="298"/>
                  <a:pt x="119" y="252"/>
                </a:cubicBezTo>
                <a:cubicBezTo>
                  <a:pt x="117" y="252"/>
                  <a:pt x="111" y="252"/>
                  <a:pt x="108" y="252"/>
                </a:cubicBezTo>
                <a:cubicBezTo>
                  <a:pt x="107" y="300"/>
                  <a:pt x="109" y="348"/>
                  <a:pt x="107" y="396"/>
                </a:cubicBezTo>
                <a:cubicBezTo>
                  <a:pt x="106" y="418"/>
                  <a:pt x="73" y="417"/>
                  <a:pt x="71" y="396"/>
                </a:cubicBezTo>
                <a:cubicBezTo>
                  <a:pt x="70" y="348"/>
                  <a:pt x="71" y="300"/>
                  <a:pt x="71" y="252"/>
                </a:cubicBezTo>
                <a:cubicBezTo>
                  <a:pt x="54" y="252"/>
                  <a:pt x="38" y="252"/>
                  <a:pt x="22" y="252"/>
                </a:cubicBezTo>
                <a:cubicBezTo>
                  <a:pt x="37" y="188"/>
                  <a:pt x="55" y="125"/>
                  <a:pt x="70" y="61"/>
                </a:cubicBezTo>
                <a:cubicBezTo>
                  <a:pt x="68" y="62"/>
                  <a:pt x="65" y="65"/>
                  <a:pt x="63" y="66"/>
                </a:cubicBezTo>
                <a:cubicBezTo>
                  <a:pt x="51" y="100"/>
                  <a:pt x="44" y="136"/>
                  <a:pt x="32" y="170"/>
                </a:cubicBezTo>
                <a:cubicBezTo>
                  <a:pt x="28" y="186"/>
                  <a:pt x="0" y="185"/>
                  <a:pt x="0" y="168"/>
                </a:cubicBezTo>
                <a:cubicBezTo>
                  <a:pt x="2" y="141"/>
                  <a:pt x="13" y="116"/>
                  <a:pt x="20" y="91"/>
                </a:cubicBezTo>
                <a:cubicBezTo>
                  <a:pt x="28" y="67"/>
                  <a:pt x="30" y="39"/>
                  <a:pt x="48" y="20"/>
                </a:cubicBez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87" name="任意多边形 136"/>
          <p:cNvSpPr/>
          <p:nvPr/>
        </p:nvSpPr>
        <p:spPr>
          <a:xfrm flipV="1">
            <a:off x="5595618" y="5426034"/>
            <a:ext cx="5067300" cy="60959"/>
          </a:xfrm>
          <a:custGeom>
            <a:avLst/>
            <a:gdLst>
              <a:gd name="connsiteX0" fmla="*/ 0 w 1533525"/>
              <a:gd name="connsiteY0" fmla="*/ 0 h 0"/>
              <a:gd name="connsiteX1" fmla="*/ 1533525 w 15335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33525">
                <a:moveTo>
                  <a:pt x="0" y="0"/>
                </a:moveTo>
                <a:lnTo>
                  <a:pt x="1533525" y="0"/>
                </a:lnTo>
              </a:path>
            </a:pathLst>
          </a:cu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white"/>
              </a:solidFill>
            </a:endParaRPr>
          </a:p>
        </p:txBody>
      </p:sp>
      <p:sp>
        <p:nvSpPr>
          <p:cNvPr id="1048788" name="椭圆形标注 99"/>
          <p:cNvSpPr/>
          <p:nvPr/>
        </p:nvSpPr>
        <p:spPr>
          <a:xfrm rot="19822914">
            <a:off x="1271374" y="3195589"/>
            <a:ext cx="569344" cy="554903"/>
          </a:xfrm>
          <a:prstGeom prst="wedgeEllipseCallout">
            <a:avLst>
              <a:gd name="adj1" fmla="val 33025"/>
              <a:gd name="adj2" fmla="val 80420"/>
            </a:avLst>
          </a:prstGeom>
          <a:solidFill>
            <a:srgbClr val="80808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srgbClr val="FFFFFF"/>
              </a:solidFill>
            </a:endParaRPr>
          </a:p>
        </p:txBody>
      </p:sp>
      <p:sp>
        <p:nvSpPr>
          <p:cNvPr id="1048789" name="矩形 1"/>
          <p:cNvSpPr>
            <a:spLocks noChangeArrowheads="1"/>
          </p:cNvSpPr>
          <p:nvPr/>
        </p:nvSpPr>
        <p:spPr bwMode="auto">
          <a:xfrm>
            <a:off x="6247986" y="2385318"/>
            <a:ext cx="4686058" cy="414510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p>
            <a:pPr defTabSz="914400">
              <a:lnSpc>
                <a:spcPct val="150000"/>
              </a:lnSpc>
            </a:pPr>
            <a:endParaRPr altLang="zh-CN" dirty="0" sz="1400" lang="zh-CN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790" name="矩形 1"/>
          <p:cNvSpPr>
            <a:spLocks noChangeArrowheads="1"/>
          </p:cNvSpPr>
          <p:nvPr/>
        </p:nvSpPr>
        <p:spPr bwMode="auto">
          <a:xfrm>
            <a:off x="6589623" y="2415898"/>
            <a:ext cx="4686058" cy="414511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p>
            <a:pPr defTabSz="914400">
              <a:lnSpc>
                <a:spcPct val="150000"/>
              </a:lnSpc>
            </a:pPr>
            <a:endParaRPr altLang="zh-CN" dirty="0" sz="1400" lang="zh-CN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2097169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4715364" y="1210486"/>
            <a:ext cx="6928738" cy="3996543"/>
          </a:xfrm>
          <a:prstGeom prst="rect"/>
        </p:spPr>
      </p:pic>
      <p:sp>
        <p:nvSpPr>
          <p:cNvPr id="1048791" name="矩形 1"/>
          <p:cNvSpPr>
            <a:spLocks noChangeArrowheads="1"/>
          </p:cNvSpPr>
          <p:nvPr/>
        </p:nvSpPr>
        <p:spPr bwMode="auto">
          <a:xfrm>
            <a:off x="4027079" y="5822213"/>
            <a:ext cx="9127872" cy="744710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p>
            <a:pPr defTabSz="914400">
              <a:lnSpc>
                <a:spcPct val="150000"/>
              </a:lnSpc>
            </a:pPr>
            <a:r>
              <a:rPr altLang="zh-CN" b="1" dirty="0" sz="2800" lang="zh-CN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scatter plot of the P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r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i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i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p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l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o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m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p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o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r>
              <a:rPr altLang="zh-CN" b="1" dirty="0" sz="2800"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lysis</a:t>
            </a:r>
            <a:endParaRPr altLang="zh-CN" b="1" dirty="0" sz="2800" lang="zh-CN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792" name=""/>
          <p:cNvSpPr txBox="1"/>
          <p:nvPr/>
        </p:nvSpPr>
        <p:spPr>
          <a:xfrm>
            <a:off x="608765" y="88860"/>
            <a:ext cx="8966587" cy="9296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P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I</a:t>
            </a:r>
            <a:r>
              <a:rPr sz="2800" lang="en-US">
                <a:solidFill>
                  <a:srgbClr val="0070C0"/>
                </a:solidFill>
              </a:rPr>
              <a:t>NCIPAL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M</a:t>
            </a:r>
            <a:r>
              <a:rPr sz="2800" lang="en-US">
                <a:solidFill>
                  <a:srgbClr val="0070C0"/>
                </a:solidFill>
              </a:rPr>
              <a:t>P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NENTS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LYSIS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W</a:t>
            </a:r>
            <a:r>
              <a:rPr sz="2800" lang="en-US">
                <a:solidFill>
                  <a:srgbClr val="0070C0"/>
                </a:solidFill>
              </a:rPr>
              <a:t>I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H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W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(</a:t>
            </a:r>
            <a:r>
              <a:rPr sz="2800" lang="en-US">
                <a:solidFill>
                  <a:srgbClr val="0070C0"/>
                </a:solidFill>
              </a:rPr>
              <a:t>2</a:t>
            </a:r>
            <a:r>
              <a:rPr sz="2800" lang="en-US">
                <a:solidFill>
                  <a:srgbClr val="0070C0"/>
                </a:solidFill>
              </a:rPr>
              <a:t>)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U</a:t>
            </a:r>
            <a:r>
              <a:rPr sz="2800" lang="en-US">
                <a:solidFill>
                  <a:srgbClr val="0070C0"/>
                </a:solidFill>
              </a:rPr>
              <a:t>M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S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D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F</a:t>
            </a:r>
            <a:r>
              <a:rPr sz="2800" lang="en-US">
                <a:solidFill>
                  <a:srgbClr val="0070C0"/>
                </a:solidFill>
              </a:rPr>
              <a:t>I</a:t>
            </a:r>
            <a:r>
              <a:rPr sz="2800" lang="en-US">
                <a:solidFill>
                  <a:srgbClr val="0070C0"/>
                </a:solidFill>
              </a:rPr>
              <a:t>V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(</a:t>
            </a:r>
            <a:r>
              <a:rPr sz="2800" lang="en-US">
                <a:solidFill>
                  <a:srgbClr val="0070C0"/>
                </a:solidFill>
              </a:rPr>
              <a:t>5</a:t>
            </a:r>
            <a:r>
              <a:rPr sz="2800" lang="en-US">
                <a:solidFill>
                  <a:srgbClr val="0070C0"/>
                </a:solidFill>
              </a:rPr>
              <a:t>)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CLUSTERS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1" name="图片 98"/>
          <p:cNvPicPr>
            <a:picLocks noChangeAspect="1"/>
          </p:cNvPicPr>
          <p:nvPr/>
        </p:nvPicPr>
        <p:blipFill>
          <a:blip xmlns:r="http://schemas.openxmlformats.org/officeDocument/2006/relationships" r:embed="rId1" cstate="print"/>
          <a:srcRect l="3797" r="3797"/>
          <a:stretch>
            <a:fillRect/>
          </a:stretch>
        </p:blipFill>
        <p:spPr>
          <a:xfrm>
            <a:off x="704851" y="1150593"/>
            <a:ext cx="5680222" cy="3229822"/>
          </a:xfrm>
          <a:custGeom>
            <a:avLst/>
            <a:gdLst>
              <a:gd name="connsiteX0" fmla="*/ 44697 w 6509816"/>
              <a:gd name="connsiteY0" fmla="*/ 0 h 4170403"/>
              <a:gd name="connsiteX1" fmla="*/ 6465120 w 6509816"/>
              <a:gd name="connsiteY1" fmla="*/ 0 h 4170403"/>
              <a:gd name="connsiteX2" fmla="*/ 6483169 w 6509816"/>
              <a:gd name="connsiteY2" fmla="*/ 12169 h 4170403"/>
              <a:gd name="connsiteX3" fmla="*/ 6509816 w 6509816"/>
              <a:gd name="connsiteY3" fmla="*/ 76501 h 4170403"/>
              <a:gd name="connsiteX4" fmla="*/ 6509816 w 6509816"/>
              <a:gd name="connsiteY4" fmla="*/ 4079424 h 4170403"/>
              <a:gd name="connsiteX5" fmla="*/ 6418837 w 6509816"/>
              <a:gd name="connsiteY5" fmla="*/ 4170403 h 4170403"/>
              <a:gd name="connsiteX6" fmla="*/ 90979 w 6509816"/>
              <a:gd name="connsiteY6" fmla="*/ 4170403 h 4170403"/>
              <a:gd name="connsiteX7" fmla="*/ 0 w 6509816"/>
              <a:gd name="connsiteY7" fmla="*/ 4079424 h 4170403"/>
              <a:gd name="connsiteX8" fmla="*/ 0 w 6509816"/>
              <a:gd name="connsiteY8" fmla="*/ 76501 h 4170403"/>
              <a:gd name="connsiteX9" fmla="*/ 26647 w 6509816"/>
              <a:gd name="connsiteY9" fmla="*/ 12169 h 4170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09816" h="4170403">
                <a:moveTo>
                  <a:pt x="44697" y="0"/>
                </a:moveTo>
                <a:lnTo>
                  <a:pt x="6465120" y="0"/>
                </a:lnTo>
                <a:lnTo>
                  <a:pt x="6483169" y="12169"/>
                </a:lnTo>
                <a:cubicBezTo>
                  <a:pt x="6499633" y="28633"/>
                  <a:pt x="6509816" y="51378"/>
                  <a:pt x="6509816" y="76501"/>
                </a:cubicBezTo>
                <a:lnTo>
                  <a:pt x="6509816" y="4079424"/>
                </a:lnTo>
                <a:cubicBezTo>
                  <a:pt x="6509816" y="4129670"/>
                  <a:pt x="6469083" y="4170403"/>
                  <a:pt x="6418837" y="4170403"/>
                </a:cubicBezTo>
                <a:lnTo>
                  <a:pt x="90979" y="4170403"/>
                </a:lnTo>
                <a:cubicBezTo>
                  <a:pt x="40733" y="4170403"/>
                  <a:pt x="0" y="4129670"/>
                  <a:pt x="0" y="4079424"/>
                </a:cubicBezTo>
                <a:lnTo>
                  <a:pt x="0" y="76501"/>
                </a:lnTo>
                <a:cubicBezTo>
                  <a:pt x="0" y="51378"/>
                  <a:pt x="10183" y="28633"/>
                  <a:pt x="26647" y="12169"/>
                </a:cubicBezTo>
                <a:close/>
              </a:path>
            </a:pathLst>
          </a:custGeom>
          <a:ln>
            <a:solidFill>
              <a:srgbClr val="1D4D71"/>
            </a:solidFill>
          </a:ln>
        </p:spPr>
      </p:pic>
      <p:pic>
        <p:nvPicPr>
          <p:cNvPr id="2097172" name="图片 89"/>
          <p:cNvPicPr>
            <a:picLocks noChangeAspect="1"/>
          </p:cNvPicPr>
          <p:nvPr/>
        </p:nvPicPr>
        <p:blipFill>
          <a:blip xmlns:r="http://schemas.openxmlformats.org/officeDocument/2006/relationships" r:embed="rId2" cstate="print"/>
          <a:srcRect l="5525" r="5525"/>
          <a:stretch>
            <a:fillRect/>
          </a:stretch>
        </p:blipFill>
        <p:spPr>
          <a:xfrm>
            <a:off x="6671836" y="3373118"/>
            <a:ext cx="5139646" cy="3125055"/>
          </a:xfrm>
          <a:custGeom>
            <a:avLst/>
            <a:gdLst>
              <a:gd name="connsiteX0" fmla="*/ 79853 w 1999952"/>
              <a:gd name="connsiteY0" fmla="*/ 0 h 1328221"/>
              <a:gd name="connsiteX1" fmla="*/ 1918999 w 1999952"/>
              <a:gd name="connsiteY1" fmla="*/ 0 h 1328221"/>
              <a:gd name="connsiteX2" fmla="*/ 1981606 w 1999952"/>
              <a:gd name="connsiteY2" fmla="*/ 25933 h 1328221"/>
              <a:gd name="connsiteX3" fmla="*/ 1999952 w 1999952"/>
              <a:gd name="connsiteY3" fmla="*/ 53144 h 1328221"/>
              <a:gd name="connsiteX4" fmla="*/ 1999952 w 1999952"/>
              <a:gd name="connsiteY4" fmla="*/ 1275077 h 1328221"/>
              <a:gd name="connsiteX5" fmla="*/ 1981606 w 1999952"/>
              <a:gd name="connsiteY5" fmla="*/ 1302289 h 1328221"/>
              <a:gd name="connsiteX6" fmla="*/ 1918999 w 1999952"/>
              <a:gd name="connsiteY6" fmla="*/ 1328221 h 1328221"/>
              <a:gd name="connsiteX7" fmla="*/ 79853 w 1999952"/>
              <a:gd name="connsiteY7" fmla="*/ 1328221 h 1328221"/>
              <a:gd name="connsiteX8" fmla="*/ 17247 w 1999952"/>
              <a:gd name="connsiteY8" fmla="*/ 1302289 h 1328221"/>
              <a:gd name="connsiteX9" fmla="*/ 0 w 1999952"/>
              <a:gd name="connsiteY9" fmla="*/ 1276709 h 1328221"/>
              <a:gd name="connsiteX10" fmla="*/ 0 w 1999952"/>
              <a:gd name="connsiteY10" fmla="*/ 51512 h 1328221"/>
              <a:gd name="connsiteX11" fmla="*/ 17247 w 1999952"/>
              <a:gd name="connsiteY11" fmla="*/ 25933 h 1328221"/>
              <a:gd name="connsiteX12" fmla="*/ 79853 w 1999952"/>
              <a:gd name="connsiteY12" fmla="*/ 0 h 132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99952" h="1328221">
                <a:moveTo>
                  <a:pt x="79853" y="0"/>
                </a:moveTo>
                <a:lnTo>
                  <a:pt x="1918999" y="0"/>
                </a:lnTo>
                <a:cubicBezTo>
                  <a:pt x="1943449" y="0"/>
                  <a:pt x="1965583" y="9910"/>
                  <a:pt x="1981606" y="25933"/>
                </a:cubicBezTo>
                <a:lnTo>
                  <a:pt x="1999952" y="53144"/>
                </a:lnTo>
                <a:lnTo>
                  <a:pt x="1999952" y="1275077"/>
                </a:lnTo>
                <a:lnTo>
                  <a:pt x="1981606" y="1302289"/>
                </a:lnTo>
                <a:cubicBezTo>
                  <a:pt x="1965583" y="1318311"/>
                  <a:pt x="1943449" y="1328221"/>
                  <a:pt x="1918999" y="1328221"/>
                </a:cubicBezTo>
                <a:lnTo>
                  <a:pt x="79853" y="1328221"/>
                </a:lnTo>
                <a:cubicBezTo>
                  <a:pt x="55404" y="1328221"/>
                  <a:pt x="33269" y="1318311"/>
                  <a:pt x="17247" y="1302289"/>
                </a:cubicBezTo>
                <a:lnTo>
                  <a:pt x="0" y="1276709"/>
                </a:lnTo>
                <a:lnTo>
                  <a:pt x="0" y="51512"/>
                </a:lnTo>
                <a:lnTo>
                  <a:pt x="17247" y="25933"/>
                </a:lnTo>
                <a:cubicBezTo>
                  <a:pt x="33269" y="9910"/>
                  <a:pt x="55404" y="0"/>
                  <a:pt x="79853" y="0"/>
                </a:cubicBezTo>
                <a:close/>
              </a:path>
            </a:pathLst>
          </a:custGeom>
          <a:ln>
            <a:solidFill>
              <a:srgbClr val="1D4D71"/>
            </a:solidFill>
          </a:ln>
        </p:spPr>
      </p:pic>
      <p:sp>
        <p:nvSpPr>
          <p:cNvPr id="1048808" name="圆角矩形 62"/>
          <p:cNvSpPr/>
          <p:nvPr/>
        </p:nvSpPr>
        <p:spPr>
          <a:xfrm>
            <a:off x="7109723" y="797763"/>
            <a:ext cx="3623328" cy="2127263"/>
          </a:xfrm>
          <a:prstGeom prst="roundRect">
            <a:avLst>
              <a:gd name="adj" fmla="val 6666"/>
            </a:avLst>
          </a:prstGeom>
          <a:solidFill>
            <a:srgbClr val="008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white"/>
              </a:solidFill>
            </a:endParaRPr>
          </a:p>
        </p:txBody>
      </p:sp>
      <p:sp>
        <p:nvSpPr>
          <p:cNvPr id="1048809" name="圆角矩形 63"/>
          <p:cNvSpPr/>
          <p:nvPr/>
        </p:nvSpPr>
        <p:spPr>
          <a:xfrm>
            <a:off x="7429995" y="797762"/>
            <a:ext cx="3623328" cy="1905986"/>
          </a:xfrm>
          <a:prstGeom prst="roundRect">
            <a:avLst>
              <a:gd name="adj" fmla="val 6666"/>
            </a:avLst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altLang="en-US" sz="2400" lang="zh-CN">
                <a:solidFill>
                  <a:prstClr val="white"/>
                </a:solidFill>
              </a:rPr>
              <a:t>The first cluster shows that eateries, lodges, and relaxation spots are good business</a:t>
            </a:r>
            <a:endParaRPr altLang="en-US" sz="2400" lang="zh-CN">
              <a:solidFill>
                <a:prstClr val="white"/>
              </a:solidFill>
            </a:endParaRPr>
          </a:p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altLang="en-US" sz="2400" lang="zh-CN">
                <a:solidFill>
                  <a:prstClr val="white"/>
                </a:solidFill>
              </a:rPr>
              <a:t>ventures</a:t>
            </a:r>
            <a:endParaRPr altLang="en-US" sz="2400" lang="zh-CN">
              <a:solidFill>
                <a:prstClr val="white"/>
              </a:solidFill>
            </a:endParaRPr>
          </a:p>
        </p:txBody>
      </p:sp>
      <p:sp>
        <p:nvSpPr>
          <p:cNvPr id="1048810" name="圆角矩形 66"/>
          <p:cNvSpPr/>
          <p:nvPr/>
        </p:nvSpPr>
        <p:spPr>
          <a:xfrm>
            <a:off x="1139302" y="4569205"/>
            <a:ext cx="5168680" cy="1091995"/>
          </a:xfrm>
          <a:prstGeom prst="roundRect">
            <a:avLst>
              <a:gd name="adj" fmla="val 6666"/>
            </a:avLst>
          </a:prstGeom>
          <a:solidFill>
            <a:srgbClr val="008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white"/>
              </a:solidFill>
            </a:endParaRPr>
          </a:p>
        </p:txBody>
      </p:sp>
      <p:sp>
        <p:nvSpPr>
          <p:cNvPr id="1048811" name="TextBox 74"/>
          <p:cNvSpPr txBox="1"/>
          <p:nvPr/>
        </p:nvSpPr>
        <p:spPr>
          <a:xfrm>
            <a:off x="2229843" y="5566009"/>
            <a:ext cx="1757863" cy="276860"/>
          </a:xfrm>
          <a:prstGeom prst="rect"/>
          <a:noFill/>
        </p:spPr>
        <p:txBody>
          <a:bodyPr anchor="t" anchorCtr="0" bIns="0" lIns="0" rIns="0" rtlCol="0" tIns="0" wrap="square">
            <a:spAutoFit/>
          </a:bodyPr>
          <a:p>
            <a:pPr defTabSz="1216660">
              <a:spcBef>
                <a:spcPct val="20000"/>
              </a:spcBef>
            </a:pPr>
            <a:r>
              <a:rPr altLang="en-US" b="1" lang="zh-CN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sym typeface="Arial" panose="020B0604020202020204" pitchFamily="34" charset="0"/>
              </a:rPr>
              <a:t>Enter title here</a:t>
            </a:r>
            <a:endParaRPr b="1" dirty="0" lang="en-US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812" name="TextBox 74"/>
          <p:cNvSpPr txBox="1"/>
          <p:nvPr/>
        </p:nvSpPr>
        <p:spPr>
          <a:xfrm>
            <a:off x="1865427" y="5941256"/>
            <a:ext cx="1757863" cy="276860"/>
          </a:xfrm>
          <a:prstGeom prst="rect"/>
          <a:noFill/>
        </p:spPr>
        <p:txBody>
          <a:bodyPr anchor="t" anchorCtr="0" bIns="0" lIns="0" rIns="0" rtlCol="0" tIns="0" wrap="square">
            <a:spAutoFit/>
          </a:bodyPr>
          <a:p>
            <a:pPr defTabSz="1216660">
              <a:spcBef>
                <a:spcPct val="20000"/>
              </a:spcBef>
            </a:pPr>
            <a:r>
              <a:rPr altLang="en-US" b="1" lang="zh-CN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sym typeface="Arial" panose="020B0604020202020204" pitchFamily="34" charset="0"/>
              </a:rPr>
              <a:t>Enter title here</a:t>
            </a:r>
            <a:endParaRPr b="1" dirty="0" lang="en-US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813" name="TextBox 74"/>
          <p:cNvSpPr txBox="1"/>
          <p:nvPr/>
        </p:nvSpPr>
        <p:spPr>
          <a:xfrm>
            <a:off x="2076450" y="5329193"/>
            <a:ext cx="2016224" cy="771525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altLang="en-US" sz="1200" lang="zh-CN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Click here to add content of the text，and briefly explain your point of view</a:t>
            </a:r>
            <a:endParaRPr altLang="zh-CN" dirty="0" sz="1200" lang="en-US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814" name="TextBox 74"/>
          <p:cNvSpPr txBox="1"/>
          <p:nvPr/>
        </p:nvSpPr>
        <p:spPr>
          <a:xfrm>
            <a:off x="2844710" y="5190764"/>
            <a:ext cx="1757863" cy="276860"/>
          </a:xfrm>
          <a:prstGeom prst="rect"/>
          <a:noFill/>
        </p:spPr>
        <p:txBody>
          <a:bodyPr anchor="t" anchorCtr="0" bIns="0" lIns="0" rIns="0" rtlCol="0" tIns="0" wrap="square">
            <a:spAutoFit/>
          </a:bodyPr>
          <a:p>
            <a:pPr defTabSz="1216660">
              <a:spcBef>
                <a:spcPct val="20000"/>
              </a:spcBef>
            </a:pPr>
            <a:r>
              <a:rPr altLang="en-US" b="1" lang="zh-CN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sym typeface="Arial" panose="020B0604020202020204" pitchFamily="34" charset="0"/>
              </a:rPr>
              <a:t>Enter title here</a:t>
            </a:r>
            <a:endParaRPr b="1" dirty="0" lang="en-US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815" name="圆角矩形 63"/>
          <p:cNvSpPr/>
          <p:nvPr/>
        </p:nvSpPr>
        <p:spPr>
          <a:xfrm>
            <a:off x="652253" y="4735161"/>
            <a:ext cx="5494137" cy="1763013"/>
          </a:xfrm>
          <a:prstGeom prst="roundRect">
            <a:avLst>
              <a:gd name="adj" fmla="val 6666"/>
            </a:avLst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white"/>
              </a:solidFill>
            </a:endParaRPr>
          </a:p>
        </p:txBody>
      </p:sp>
      <p:sp>
        <p:nvSpPr>
          <p:cNvPr id="1048816" name="TextBox 74"/>
          <p:cNvSpPr txBox="1"/>
          <p:nvPr/>
        </p:nvSpPr>
        <p:spPr>
          <a:xfrm>
            <a:off x="959227" y="4794027"/>
            <a:ext cx="5136773" cy="1734344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altLang="zh-CN" dirty="0" sz="2300" lang="en-US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The second cluster shows that eateries, shopping centers, relaxation spots and medical</a:t>
            </a:r>
            <a:r>
              <a:rPr altLang="zh-CN" dirty="0" sz="2300" lang="en-US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altLang="zh-CN" dirty="0" sz="2300" lang="en-US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f</a:t>
            </a:r>
            <a:r>
              <a:rPr altLang="zh-CN" dirty="0" sz="2300" lang="en-US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acilities</a:t>
            </a:r>
            <a:r>
              <a:rPr altLang="zh-CN" dirty="0" sz="2300" lang="en-US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could be a good business </a:t>
            </a:r>
            <a:endParaRPr altLang="zh-CN" dirty="0" sz="2300" lang="en-US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817" name=""/>
          <p:cNvSpPr txBox="1"/>
          <p:nvPr/>
        </p:nvSpPr>
        <p:spPr>
          <a:xfrm>
            <a:off x="608765" y="88860"/>
            <a:ext cx="8043938" cy="9296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W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D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UD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P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SENTAT</a:t>
            </a:r>
            <a:r>
              <a:rPr sz="2800" lang="en-US">
                <a:solidFill>
                  <a:srgbClr val="0070C0"/>
                </a:solidFill>
              </a:rPr>
              <a:t>I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F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H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U</a:t>
            </a:r>
            <a:r>
              <a:rPr sz="2800" lang="en-US">
                <a:solidFill>
                  <a:srgbClr val="0070C0"/>
                </a:solidFill>
              </a:rPr>
              <a:t>S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ER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8" name="Freeform 296"/>
          <p:cNvSpPr>
            <a:spLocks noEditPoints="1" noChangeArrowheads="1"/>
          </p:cNvSpPr>
          <p:nvPr/>
        </p:nvSpPr>
        <p:spPr bwMode="auto">
          <a:xfrm>
            <a:off x="5841663" y="4433524"/>
            <a:ext cx="547919" cy="1602204"/>
          </a:xfrm>
          <a:custGeom>
            <a:avLst/>
            <a:gdLst>
              <a:gd name="T0" fmla="*/ 2147483646 w 151"/>
              <a:gd name="T1" fmla="*/ 2147483646 h 441"/>
              <a:gd name="T2" fmla="*/ 2147483646 w 151"/>
              <a:gd name="T3" fmla="*/ 2147483646 h 441"/>
              <a:gd name="T4" fmla="*/ 2147483646 w 151"/>
              <a:gd name="T5" fmla="*/ 2147483646 h 441"/>
              <a:gd name="T6" fmla="*/ 2147483646 w 151"/>
              <a:gd name="T7" fmla="*/ 2147483646 h 441"/>
              <a:gd name="T8" fmla="*/ 2147483646 w 151"/>
              <a:gd name="T9" fmla="*/ 2147483646 h 441"/>
              <a:gd name="T10" fmla="*/ 2147483646 w 151"/>
              <a:gd name="T11" fmla="*/ 2147483646 h 441"/>
              <a:gd name="T12" fmla="*/ 2147483646 w 151"/>
              <a:gd name="T13" fmla="*/ 2147483646 h 441"/>
              <a:gd name="T14" fmla="*/ 2147483646 w 151"/>
              <a:gd name="T15" fmla="*/ 2147483646 h 441"/>
              <a:gd name="T16" fmla="*/ 2147483646 w 151"/>
              <a:gd name="T17" fmla="*/ 2147483646 h 441"/>
              <a:gd name="T18" fmla="*/ 0 w 151"/>
              <a:gd name="T19" fmla="*/ 2147483646 h 441"/>
              <a:gd name="T20" fmla="*/ 0 w 151"/>
              <a:gd name="T21" fmla="*/ 2147483646 h 441"/>
              <a:gd name="T22" fmla="*/ 2147483646 w 151"/>
              <a:gd name="T23" fmla="*/ 2147483646 h 441"/>
              <a:gd name="T24" fmla="*/ 2147483646 w 151"/>
              <a:gd name="T25" fmla="*/ 2147483646 h 441"/>
              <a:gd name="T26" fmla="*/ 2147483646 w 151"/>
              <a:gd name="T27" fmla="*/ 2147483646 h 441"/>
              <a:gd name="T28" fmla="*/ 2147483646 w 151"/>
              <a:gd name="T29" fmla="*/ 2147483646 h 441"/>
              <a:gd name="T30" fmla="*/ 2147483646 w 151"/>
              <a:gd name="T31" fmla="*/ 2147483646 h 441"/>
              <a:gd name="T32" fmla="*/ 2147483646 w 151"/>
              <a:gd name="T33" fmla="*/ 2147483646 h 441"/>
              <a:gd name="T34" fmla="*/ 2147483646 w 151"/>
              <a:gd name="T35" fmla="*/ 2147483646 h 441"/>
              <a:gd name="T36" fmla="*/ 2147483646 w 151"/>
              <a:gd name="T37" fmla="*/ 2147483646 h 441"/>
              <a:gd name="T38" fmla="*/ 2147483646 w 151"/>
              <a:gd name="T39" fmla="*/ 2147483646 h 441"/>
              <a:gd name="T40" fmla="*/ 2147483646 w 151"/>
              <a:gd name="T41" fmla="*/ 2147483646 h 441"/>
              <a:gd name="T42" fmla="*/ 2147483646 w 151"/>
              <a:gd name="T43" fmla="*/ 2147483646 h 441"/>
              <a:gd name="T44" fmla="*/ 2147483646 w 151"/>
              <a:gd name="T45" fmla="*/ 2147483646 h 441"/>
              <a:gd name="T46" fmla="*/ 2147483646 w 151"/>
              <a:gd name="T47" fmla="*/ 2147483646 h 441"/>
              <a:gd name="T48" fmla="*/ 2147483646 w 151"/>
              <a:gd name="T49" fmla="*/ 0 h 441"/>
              <a:gd name="T50" fmla="*/ 2147483646 w 151"/>
              <a:gd name="T51" fmla="*/ 2147483646 h 441"/>
              <a:gd name="T52" fmla="*/ 2147483646 w 151"/>
              <a:gd name="T53" fmla="*/ 2147483646 h 441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151"/>
              <a:gd name="T82" fmla="*/ 0 h 441"/>
              <a:gd name="T83" fmla="*/ 151 w 151"/>
              <a:gd name="T84" fmla="*/ 441 h 441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151" h="441">
                <a:moveTo>
                  <a:pt x="151" y="289"/>
                </a:moveTo>
                <a:cubicBezTo>
                  <a:pt x="123" y="289"/>
                  <a:pt x="123" y="289"/>
                  <a:pt x="123" y="289"/>
                </a:cubicBezTo>
                <a:cubicBezTo>
                  <a:pt x="123" y="441"/>
                  <a:pt x="123" y="441"/>
                  <a:pt x="123" y="441"/>
                </a:cubicBezTo>
                <a:cubicBezTo>
                  <a:pt x="86" y="441"/>
                  <a:pt x="86" y="441"/>
                  <a:pt x="86" y="441"/>
                </a:cubicBezTo>
                <a:cubicBezTo>
                  <a:pt x="86" y="289"/>
                  <a:pt x="86" y="289"/>
                  <a:pt x="86" y="289"/>
                </a:cubicBezTo>
                <a:cubicBezTo>
                  <a:pt x="65" y="289"/>
                  <a:pt x="65" y="289"/>
                  <a:pt x="65" y="289"/>
                </a:cubicBezTo>
                <a:cubicBezTo>
                  <a:pt x="65" y="441"/>
                  <a:pt x="65" y="441"/>
                  <a:pt x="65" y="441"/>
                </a:cubicBezTo>
                <a:cubicBezTo>
                  <a:pt x="29" y="441"/>
                  <a:pt x="29" y="441"/>
                  <a:pt x="29" y="441"/>
                </a:cubicBezTo>
                <a:cubicBezTo>
                  <a:pt x="29" y="289"/>
                  <a:pt x="29" y="289"/>
                  <a:pt x="29" y="289"/>
                </a:cubicBezTo>
                <a:cubicBezTo>
                  <a:pt x="0" y="289"/>
                  <a:pt x="0" y="289"/>
                  <a:pt x="0" y="289"/>
                </a:cubicBezTo>
                <a:cubicBezTo>
                  <a:pt x="0" y="138"/>
                  <a:pt x="0" y="138"/>
                  <a:pt x="0" y="138"/>
                </a:cubicBezTo>
                <a:cubicBezTo>
                  <a:pt x="0" y="128"/>
                  <a:pt x="5" y="117"/>
                  <a:pt x="14" y="106"/>
                </a:cubicBezTo>
                <a:cubicBezTo>
                  <a:pt x="24" y="95"/>
                  <a:pt x="34" y="88"/>
                  <a:pt x="46" y="85"/>
                </a:cubicBezTo>
                <a:cubicBezTo>
                  <a:pt x="61" y="82"/>
                  <a:pt x="71" y="80"/>
                  <a:pt x="76" y="80"/>
                </a:cubicBezTo>
                <a:cubicBezTo>
                  <a:pt x="90" y="80"/>
                  <a:pt x="104" y="83"/>
                  <a:pt x="116" y="90"/>
                </a:cubicBezTo>
                <a:cubicBezTo>
                  <a:pt x="131" y="98"/>
                  <a:pt x="142" y="109"/>
                  <a:pt x="148" y="123"/>
                </a:cubicBezTo>
                <a:cubicBezTo>
                  <a:pt x="150" y="129"/>
                  <a:pt x="151" y="133"/>
                  <a:pt x="151" y="137"/>
                </a:cubicBezTo>
                <a:lnTo>
                  <a:pt x="151" y="289"/>
                </a:lnTo>
                <a:close/>
                <a:moveTo>
                  <a:pt x="109" y="33"/>
                </a:moveTo>
                <a:cubicBezTo>
                  <a:pt x="109" y="43"/>
                  <a:pt x="106" y="51"/>
                  <a:pt x="99" y="57"/>
                </a:cubicBezTo>
                <a:cubicBezTo>
                  <a:pt x="93" y="63"/>
                  <a:pt x="85" y="66"/>
                  <a:pt x="76" y="66"/>
                </a:cubicBezTo>
                <a:cubicBezTo>
                  <a:pt x="67" y="66"/>
                  <a:pt x="59" y="63"/>
                  <a:pt x="53" y="56"/>
                </a:cubicBezTo>
                <a:cubicBezTo>
                  <a:pt x="46" y="50"/>
                  <a:pt x="43" y="42"/>
                  <a:pt x="43" y="34"/>
                </a:cubicBezTo>
                <a:cubicBezTo>
                  <a:pt x="43" y="25"/>
                  <a:pt x="46" y="17"/>
                  <a:pt x="53" y="10"/>
                </a:cubicBezTo>
                <a:cubicBezTo>
                  <a:pt x="60" y="4"/>
                  <a:pt x="67" y="0"/>
                  <a:pt x="76" y="0"/>
                </a:cubicBezTo>
                <a:cubicBezTo>
                  <a:pt x="85" y="0"/>
                  <a:pt x="93" y="4"/>
                  <a:pt x="99" y="10"/>
                </a:cubicBezTo>
                <a:cubicBezTo>
                  <a:pt x="106" y="17"/>
                  <a:pt x="109" y="25"/>
                  <a:pt x="109" y="33"/>
                </a:cubicBez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819" name="Freeform 297"/>
          <p:cNvSpPr>
            <a:spLocks noChangeArrowheads="1"/>
          </p:cNvSpPr>
          <p:nvPr/>
        </p:nvSpPr>
        <p:spPr bwMode="auto">
          <a:xfrm>
            <a:off x="7057533" y="3586445"/>
            <a:ext cx="3799417" cy="1369484"/>
          </a:xfrm>
          <a:custGeom>
            <a:avLst/>
            <a:gdLst>
              <a:gd name="T0" fmla="*/ 0 w 1795"/>
              <a:gd name="T1" fmla="*/ 0 h 647"/>
              <a:gd name="T2" fmla="*/ 0 w 1795"/>
              <a:gd name="T3" fmla="*/ 2147483646 h 647"/>
              <a:gd name="T4" fmla="*/ 2147483646 w 1795"/>
              <a:gd name="T5" fmla="*/ 2147483646 h 647"/>
              <a:gd name="T6" fmla="*/ 2147483646 w 1795"/>
              <a:gd name="T7" fmla="*/ 2147483646 h 647"/>
              <a:gd name="T8" fmla="*/ 2147483646 w 1795"/>
              <a:gd name="T9" fmla="*/ 0 h 647"/>
              <a:gd name="T10" fmla="*/ 0 w 1795"/>
              <a:gd name="T11" fmla="*/ 0 h 64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795"/>
              <a:gd name="T19" fmla="*/ 0 h 647"/>
              <a:gd name="T20" fmla="*/ 1795 w 1795"/>
              <a:gd name="T21" fmla="*/ 647 h 64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795" h="647">
                <a:moveTo>
                  <a:pt x="0" y="0"/>
                </a:moveTo>
                <a:lnTo>
                  <a:pt x="0" y="647"/>
                </a:lnTo>
                <a:lnTo>
                  <a:pt x="1558" y="647"/>
                </a:lnTo>
                <a:lnTo>
                  <a:pt x="1795" y="328"/>
                </a:lnTo>
                <a:lnTo>
                  <a:pt x="1558" y="0"/>
                </a:lnTo>
                <a:lnTo>
                  <a:pt x="0" y="0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820" name="Freeform 301"/>
          <p:cNvSpPr>
            <a:spLocks noEditPoints="1" noChangeArrowheads="1"/>
          </p:cNvSpPr>
          <p:nvPr/>
        </p:nvSpPr>
        <p:spPr bwMode="auto">
          <a:xfrm>
            <a:off x="5743864" y="2174594"/>
            <a:ext cx="743516" cy="1602204"/>
          </a:xfrm>
          <a:custGeom>
            <a:avLst/>
            <a:gdLst>
              <a:gd name="T0" fmla="*/ 2147483646 w 216"/>
              <a:gd name="T1" fmla="*/ 2147483646 h 465"/>
              <a:gd name="T2" fmla="*/ 2147483646 w 216"/>
              <a:gd name="T3" fmla="*/ 2147483646 h 465"/>
              <a:gd name="T4" fmla="*/ 2147483646 w 216"/>
              <a:gd name="T5" fmla="*/ 2147483646 h 465"/>
              <a:gd name="T6" fmla="*/ 2147483646 w 216"/>
              <a:gd name="T7" fmla="*/ 2147483646 h 465"/>
              <a:gd name="T8" fmla="*/ 0 w 216"/>
              <a:gd name="T9" fmla="*/ 2147483646 h 465"/>
              <a:gd name="T10" fmla="*/ 2147483646 w 216"/>
              <a:gd name="T11" fmla="*/ 2147483646 h 465"/>
              <a:gd name="T12" fmla="*/ 2147483646 w 216"/>
              <a:gd name="T13" fmla="*/ 2147483646 h 465"/>
              <a:gd name="T14" fmla="*/ 2147483646 w 216"/>
              <a:gd name="T15" fmla="*/ 2147483646 h 465"/>
              <a:gd name="T16" fmla="*/ 2147483646 w 216"/>
              <a:gd name="T17" fmla="*/ 2147483646 h 465"/>
              <a:gd name="T18" fmla="*/ 2147483646 w 216"/>
              <a:gd name="T19" fmla="*/ 2147483646 h 465"/>
              <a:gd name="T20" fmla="*/ 2147483646 w 216"/>
              <a:gd name="T21" fmla="*/ 2147483646 h 465"/>
              <a:gd name="T22" fmla="*/ 2147483646 w 216"/>
              <a:gd name="T23" fmla="*/ 2147483646 h 465"/>
              <a:gd name="T24" fmla="*/ 2147483646 w 216"/>
              <a:gd name="T25" fmla="*/ 2147483646 h 465"/>
              <a:gd name="T26" fmla="*/ 2147483646 w 216"/>
              <a:gd name="T27" fmla="*/ 2147483646 h 465"/>
              <a:gd name="T28" fmla="*/ 2147483646 w 216"/>
              <a:gd name="T29" fmla="*/ 2147483646 h 465"/>
              <a:gd name="T30" fmla="*/ 2147483646 w 216"/>
              <a:gd name="T31" fmla="*/ 2147483646 h 465"/>
              <a:gd name="T32" fmla="*/ 2147483646 w 216"/>
              <a:gd name="T33" fmla="*/ 2147483646 h 465"/>
              <a:gd name="T34" fmla="*/ 2147483646 w 216"/>
              <a:gd name="T35" fmla="*/ 2147483646 h 465"/>
              <a:gd name="T36" fmla="*/ 2147483646 w 216"/>
              <a:gd name="T37" fmla="*/ 2147483646 h 465"/>
              <a:gd name="T38" fmla="*/ 2147483646 w 216"/>
              <a:gd name="T39" fmla="*/ 2147483646 h 465"/>
              <a:gd name="T40" fmla="*/ 2147483646 w 216"/>
              <a:gd name="T41" fmla="*/ 2147483646 h 465"/>
              <a:gd name="T42" fmla="*/ 2147483646 w 216"/>
              <a:gd name="T43" fmla="*/ 0 h 465"/>
              <a:gd name="T44" fmla="*/ 2147483646 w 216"/>
              <a:gd name="T45" fmla="*/ 2147483646 h 465"/>
              <a:gd name="T46" fmla="*/ 2147483646 w 216"/>
              <a:gd name="T47" fmla="*/ 2147483646 h 465"/>
              <a:gd name="T48" fmla="*/ 2147483646 w 216"/>
              <a:gd name="T49" fmla="*/ 2147483646 h 465"/>
              <a:gd name="T50" fmla="*/ 2147483646 w 216"/>
              <a:gd name="T51" fmla="*/ 2147483646 h 465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w 216"/>
              <a:gd name="T79" fmla="*/ 0 h 465"/>
              <a:gd name="T80" fmla="*/ 216 w 216"/>
              <a:gd name="T81" fmla="*/ 465 h 465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T78" t="T79" r="T80" b="T81"/>
            <a:pathLst>
              <a:path w="216" h="465">
                <a:moveTo>
                  <a:pt x="203" y="272"/>
                </a:moveTo>
                <a:cubicBezTo>
                  <a:pt x="209" y="270"/>
                  <a:pt x="213" y="268"/>
                  <a:pt x="216" y="266"/>
                </a:cubicBezTo>
                <a:cubicBezTo>
                  <a:pt x="150" y="108"/>
                  <a:pt x="150" y="108"/>
                  <a:pt x="150" y="108"/>
                </a:cubicBezTo>
                <a:cubicBezTo>
                  <a:pt x="65" y="108"/>
                  <a:pt x="65" y="108"/>
                  <a:pt x="65" y="108"/>
                </a:cubicBezTo>
                <a:cubicBezTo>
                  <a:pt x="0" y="266"/>
                  <a:pt x="0" y="266"/>
                  <a:pt x="0" y="266"/>
                </a:cubicBezTo>
                <a:cubicBezTo>
                  <a:pt x="14" y="271"/>
                  <a:pt x="14" y="271"/>
                  <a:pt x="14" y="271"/>
                </a:cubicBezTo>
                <a:cubicBezTo>
                  <a:pt x="72" y="158"/>
                  <a:pt x="72" y="158"/>
                  <a:pt x="72" y="158"/>
                </a:cubicBezTo>
                <a:cubicBezTo>
                  <a:pt x="81" y="209"/>
                  <a:pt x="81" y="209"/>
                  <a:pt x="81" y="209"/>
                </a:cubicBezTo>
                <a:cubicBezTo>
                  <a:pt x="21" y="317"/>
                  <a:pt x="21" y="317"/>
                  <a:pt x="21" y="317"/>
                </a:cubicBezTo>
                <a:cubicBezTo>
                  <a:pt x="81" y="317"/>
                  <a:pt x="81" y="317"/>
                  <a:pt x="81" y="317"/>
                </a:cubicBezTo>
                <a:cubicBezTo>
                  <a:pt x="101" y="465"/>
                  <a:pt x="101" y="465"/>
                  <a:pt x="101" y="465"/>
                </a:cubicBezTo>
                <a:cubicBezTo>
                  <a:pt x="119" y="465"/>
                  <a:pt x="119" y="465"/>
                  <a:pt x="119" y="465"/>
                </a:cubicBezTo>
                <a:cubicBezTo>
                  <a:pt x="135" y="317"/>
                  <a:pt x="135" y="317"/>
                  <a:pt x="135" y="317"/>
                </a:cubicBezTo>
                <a:cubicBezTo>
                  <a:pt x="194" y="317"/>
                  <a:pt x="194" y="317"/>
                  <a:pt x="194" y="317"/>
                </a:cubicBezTo>
                <a:cubicBezTo>
                  <a:pt x="135" y="209"/>
                  <a:pt x="135" y="209"/>
                  <a:pt x="135" y="209"/>
                </a:cubicBezTo>
                <a:cubicBezTo>
                  <a:pt x="144" y="158"/>
                  <a:pt x="144" y="158"/>
                  <a:pt x="144" y="158"/>
                </a:cubicBezTo>
                <a:lnTo>
                  <a:pt x="203" y="272"/>
                </a:lnTo>
                <a:close/>
                <a:moveTo>
                  <a:pt x="106" y="72"/>
                </a:moveTo>
                <a:cubicBezTo>
                  <a:pt x="115" y="72"/>
                  <a:pt x="123" y="69"/>
                  <a:pt x="130" y="62"/>
                </a:cubicBezTo>
                <a:cubicBezTo>
                  <a:pt x="138" y="55"/>
                  <a:pt x="141" y="47"/>
                  <a:pt x="141" y="36"/>
                </a:cubicBezTo>
                <a:cubicBezTo>
                  <a:pt x="141" y="26"/>
                  <a:pt x="138" y="18"/>
                  <a:pt x="131" y="10"/>
                </a:cubicBezTo>
                <a:cubicBezTo>
                  <a:pt x="124" y="3"/>
                  <a:pt x="116" y="0"/>
                  <a:pt x="106" y="0"/>
                </a:cubicBezTo>
                <a:cubicBezTo>
                  <a:pt x="95" y="0"/>
                  <a:pt x="87" y="3"/>
                  <a:pt x="80" y="10"/>
                </a:cubicBezTo>
                <a:cubicBezTo>
                  <a:pt x="73" y="18"/>
                  <a:pt x="70" y="26"/>
                  <a:pt x="70" y="36"/>
                </a:cubicBezTo>
                <a:cubicBezTo>
                  <a:pt x="70" y="46"/>
                  <a:pt x="73" y="54"/>
                  <a:pt x="80" y="61"/>
                </a:cubicBezTo>
                <a:cubicBezTo>
                  <a:pt x="87" y="68"/>
                  <a:pt x="95" y="72"/>
                  <a:pt x="106" y="72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821" name="Freeform 302"/>
          <p:cNvSpPr>
            <a:spLocks noChangeArrowheads="1"/>
          </p:cNvSpPr>
          <p:nvPr/>
        </p:nvSpPr>
        <p:spPr bwMode="auto">
          <a:xfrm>
            <a:off x="1331955" y="2285051"/>
            <a:ext cx="3799416" cy="1369484"/>
          </a:xfrm>
          <a:custGeom>
            <a:avLst/>
            <a:gdLst>
              <a:gd name="T0" fmla="*/ 2147483646 w 1795"/>
              <a:gd name="T1" fmla="*/ 0 h 647"/>
              <a:gd name="T2" fmla="*/ 2147483646 w 1795"/>
              <a:gd name="T3" fmla="*/ 2147483646 h 647"/>
              <a:gd name="T4" fmla="*/ 2147483646 w 1795"/>
              <a:gd name="T5" fmla="*/ 2147483646 h 647"/>
              <a:gd name="T6" fmla="*/ 0 w 1795"/>
              <a:gd name="T7" fmla="*/ 2147483646 h 647"/>
              <a:gd name="T8" fmla="*/ 2147483646 w 1795"/>
              <a:gd name="T9" fmla="*/ 0 h 647"/>
              <a:gd name="T10" fmla="*/ 2147483646 w 1795"/>
              <a:gd name="T11" fmla="*/ 0 h 64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795"/>
              <a:gd name="T19" fmla="*/ 0 h 647"/>
              <a:gd name="T20" fmla="*/ 1795 w 1795"/>
              <a:gd name="T21" fmla="*/ 647 h 64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795" h="647">
                <a:moveTo>
                  <a:pt x="1795" y="0"/>
                </a:moveTo>
                <a:lnTo>
                  <a:pt x="1795" y="647"/>
                </a:lnTo>
                <a:lnTo>
                  <a:pt x="234" y="647"/>
                </a:lnTo>
                <a:lnTo>
                  <a:pt x="0" y="330"/>
                </a:lnTo>
                <a:lnTo>
                  <a:pt x="234" y="0"/>
                </a:lnTo>
                <a:lnTo>
                  <a:pt x="1795" y="0"/>
                </a:ln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822" name="Rectangle 74"/>
          <p:cNvSpPr/>
          <p:nvPr/>
        </p:nvSpPr>
        <p:spPr>
          <a:xfrm>
            <a:off x="7127177" y="1052939"/>
            <a:ext cx="3660129" cy="2243310"/>
          </a:xfrm>
          <a:prstGeom prst="rect"/>
        </p:spPr>
        <p:txBody>
          <a:bodyPr bIns="54855" lIns="109709" rIns="109709" tIns="54855" wrap="square">
            <a:spAutoFit/>
          </a:bodyPr>
          <a:p>
            <a:pPr defTabSz="914400"/>
            <a:r>
              <a:rPr b="1" dirty="0" sz="24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fourth cluster shows a shopping center, fitness center, relaxation spots and sporting</a:t>
            </a:r>
            <a:endParaRPr b="1" dirty="0" sz="2400" lang="en-US">
              <a:solidFill>
                <a:srgbClr val="1D4D7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b="1" dirty="0" sz="24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facility could be a good business investment</a:t>
            </a:r>
            <a:endParaRPr b="1" dirty="0" sz="2400" lang="en-US">
              <a:solidFill>
                <a:srgbClr val="1D4D7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823" name="Rectangle 74"/>
          <p:cNvSpPr/>
          <p:nvPr/>
        </p:nvSpPr>
        <p:spPr>
          <a:xfrm>
            <a:off x="687199" y="4265836"/>
            <a:ext cx="4677611" cy="1532111"/>
          </a:xfrm>
          <a:prstGeom prst="rect"/>
        </p:spPr>
        <p:txBody>
          <a:bodyPr bIns="54855" lIns="109709" rIns="109709" tIns="54855" wrap="square">
            <a:spAutoFit/>
          </a:bodyPr>
          <a:p>
            <a:pPr algn="l" defTabSz="914400"/>
            <a:r>
              <a:rPr altLang="en-US" b="1" dirty="0" sz="2400" lang="zh-CN">
                <a:solidFill>
                  <a:srgbClr val="BC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third cluster shows shopping centers, relaxation spots and convenience facilities</a:t>
            </a:r>
            <a:r>
              <a:rPr altLang="en-US" b="1" dirty="0" sz="2400" lang="en-US">
                <a:solidFill>
                  <a:srgbClr val="BC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altLang="en-US" b="1" dirty="0" sz="2400" lang="en-US">
                <a:solidFill>
                  <a:srgbClr val="BC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could</a:t>
            </a:r>
            <a:r>
              <a:rPr altLang="en-US" b="1" dirty="0" sz="2400" lang="zh-CN">
                <a:solidFill>
                  <a:srgbClr val="BC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be good business ventures</a:t>
            </a:r>
            <a:endParaRPr altLang="en-US" b="1" dirty="0" sz="2400" lang="zh-CN">
              <a:solidFill>
                <a:srgbClr val="BC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97173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05778" y="1181919"/>
            <a:ext cx="5440005" cy="2404526"/>
          </a:xfrm>
          <a:prstGeom prst="rect"/>
        </p:spPr>
      </p:pic>
      <p:pic>
        <p:nvPicPr>
          <p:cNvPr id="2097174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6547036" y="3687063"/>
            <a:ext cx="4820410" cy="2689658"/>
          </a:xfrm>
          <a:prstGeom prst="rect"/>
        </p:spPr>
      </p:pic>
      <p:sp>
        <p:nvSpPr>
          <p:cNvPr id="1048824" name=""/>
          <p:cNvSpPr txBox="1"/>
          <p:nvPr/>
        </p:nvSpPr>
        <p:spPr>
          <a:xfrm>
            <a:off x="687199" y="65822"/>
            <a:ext cx="8043938" cy="9296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W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D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UD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P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SENTAT</a:t>
            </a:r>
            <a:r>
              <a:rPr sz="2800" lang="en-US">
                <a:solidFill>
                  <a:srgbClr val="0070C0"/>
                </a:solidFill>
              </a:rPr>
              <a:t>I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F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H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U</a:t>
            </a:r>
            <a:r>
              <a:rPr sz="2800" lang="en-US">
                <a:solidFill>
                  <a:srgbClr val="0070C0"/>
                </a:solidFill>
              </a:rPr>
              <a:t>S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ER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I</a:t>
            </a:r>
            <a:r>
              <a:rPr sz="2800" lang="en-US">
                <a:solidFill>
                  <a:srgbClr val="0070C0"/>
                </a:solidFill>
              </a:rPr>
              <a:t>NUED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3" name="Freeform 9"/>
          <p:cNvSpPr>
            <a:spLocks noEditPoints="1" noChangeArrowheads="1"/>
          </p:cNvSpPr>
          <p:nvPr/>
        </p:nvSpPr>
        <p:spPr bwMode="auto">
          <a:xfrm>
            <a:off x="814148" y="4618426"/>
            <a:ext cx="1076614" cy="801900"/>
          </a:xfrm>
          <a:custGeom>
            <a:avLst/>
            <a:gdLst>
              <a:gd name="T0" fmla="*/ 2147483646 w 75"/>
              <a:gd name="T1" fmla="*/ 2147483646 h 56"/>
              <a:gd name="T2" fmla="*/ 2147483646 w 75"/>
              <a:gd name="T3" fmla="*/ 0 h 56"/>
              <a:gd name="T4" fmla="*/ 2147483646 w 75"/>
              <a:gd name="T5" fmla="*/ 2147483646 h 56"/>
              <a:gd name="T6" fmla="*/ 2147483646 w 75"/>
              <a:gd name="T7" fmla="*/ 2147483646 h 56"/>
              <a:gd name="T8" fmla="*/ 0 w 75"/>
              <a:gd name="T9" fmla="*/ 2147483646 h 56"/>
              <a:gd name="T10" fmla="*/ 0 w 75"/>
              <a:gd name="T11" fmla="*/ 2147483646 h 56"/>
              <a:gd name="T12" fmla="*/ 2147483646 w 75"/>
              <a:gd name="T13" fmla="*/ 2147483646 h 56"/>
              <a:gd name="T14" fmla="*/ 2147483646 w 75"/>
              <a:gd name="T15" fmla="*/ 2147483646 h 56"/>
              <a:gd name="T16" fmla="*/ 2147483646 w 75"/>
              <a:gd name="T17" fmla="*/ 2147483646 h 56"/>
              <a:gd name="T18" fmla="*/ 2147483646 w 75"/>
              <a:gd name="T19" fmla="*/ 2147483646 h 56"/>
              <a:gd name="T20" fmla="*/ 2147483646 w 75"/>
              <a:gd name="T21" fmla="*/ 2147483646 h 56"/>
              <a:gd name="T22" fmla="*/ 2147483646 w 75"/>
              <a:gd name="T23" fmla="*/ 2147483646 h 56"/>
              <a:gd name="T24" fmla="*/ 2147483646 w 75"/>
              <a:gd name="T25" fmla="*/ 2147483646 h 56"/>
              <a:gd name="T26" fmla="*/ 2147483646 w 75"/>
              <a:gd name="T27" fmla="*/ 2147483646 h 56"/>
              <a:gd name="T28" fmla="*/ 2147483646 w 75"/>
              <a:gd name="T29" fmla="*/ 2147483646 h 56"/>
              <a:gd name="T30" fmla="*/ 2147483646 w 75"/>
              <a:gd name="T31" fmla="*/ 2147483646 h 56"/>
              <a:gd name="T32" fmla="*/ 2147483646 w 75"/>
              <a:gd name="T33" fmla="*/ 2147483646 h 56"/>
              <a:gd name="T34" fmla="*/ 2147483646 w 75"/>
              <a:gd name="T35" fmla="*/ 2147483646 h 56"/>
              <a:gd name="T36" fmla="*/ 2147483646 w 75"/>
              <a:gd name="T37" fmla="*/ 2147483646 h 56"/>
              <a:gd name="T38" fmla="*/ 2147483646 w 75"/>
              <a:gd name="T39" fmla="*/ 2147483646 h 56"/>
              <a:gd name="T40" fmla="*/ 2147483646 w 75"/>
              <a:gd name="T41" fmla="*/ 2147483646 h 56"/>
              <a:gd name="T42" fmla="*/ 2147483646 w 75"/>
              <a:gd name="T43" fmla="*/ 2147483646 h 56"/>
              <a:gd name="T44" fmla="*/ 2147483646 w 75"/>
              <a:gd name="T45" fmla="*/ 2147483646 h 56"/>
              <a:gd name="T46" fmla="*/ 2147483646 w 75"/>
              <a:gd name="T47" fmla="*/ 2147483646 h 56"/>
              <a:gd name="T48" fmla="*/ 2147483646 w 75"/>
              <a:gd name="T49" fmla="*/ 2147483646 h 56"/>
              <a:gd name="T50" fmla="*/ 2147483646 w 75"/>
              <a:gd name="T51" fmla="*/ 2147483646 h 56"/>
              <a:gd name="T52" fmla="*/ 2147483646 w 75"/>
              <a:gd name="T53" fmla="*/ 2147483646 h 56"/>
              <a:gd name="T54" fmla="*/ 2147483646 w 75"/>
              <a:gd name="T55" fmla="*/ 2147483646 h 56"/>
              <a:gd name="T56" fmla="*/ 2147483646 w 75"/>
              <a:gd name="T57" fmla="*/ 2147483646 h 5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w 75"/>
              <a:gd name="T88" fmla="*/ 0 h 56"/>
              <a:gd name="T89" fmla="*/ 75 w 75"/>
              <a:gd name="T90" fmla="*/ 56 h 5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T87" t="T88" r="T89" b="T90"/>
            <a:pathLst>
              <a:path w="75" h="56">
                <a:moveTo>
                  <a:pt x="61" y="14"/>
                </a:moveTo>
                <a:cubicBezTo>
                  <a:pt x="47" y="0"/>
                  <a:pt x="47" y="0"/>
                  <a:pt x="47" y="0"/>
                </a:cubicBezTo>
                <a:cubicBezTo>
                  <a:pt x="33" y="14"/>
                  <a:pt x="33" y="14"/>
                  <a:pt x="33" y="14"/>
                </a:cubicBezTo>
                <a:cubicBezTo>
                  <a:pt x="19" y="28"/>
                  <a:pt x="19" y="28"/>
                  <a:pt x="19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56"/>
                  <a:pt x="0" y="56"/>
                  <a:pt x="0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35"/>
                  <a:pt x="47" y="35"/>
                  <a:pt x="47" y="35"/>
                </a:cubicBezTo>
                <a:cubicBezTo>
                  <a:pt x="61" y="35"/>
                  <a:pt x="61" y="35"/>
                  <a:pt x="61" y="35"/>
                </a:cubicBezTo>
                <a:cubicBezTo>
                  <a:pt x="61" y="56"/>
                  <a:pt x="61" y="56"/>
                  <a:pt x="61" y="56"/>
                </a:cubicBezTo>
                <a:cubicBezTo>
                  <a:pt x="75" y="56"/>
                  <a:pt x="75" y="56"/>
                  <a:pt x="75" y="56"/>
                </a:cubicBezTo>
                <a:cubicBezTo>
                  <a:pt x="75" y="28"/>
                  <a:pt x="75" y="28"/>
                  <a:pt x="75" y="28"/>
                </a:cubicBezTo>
                <a:cubicBezTo>
                  <a:pt x="75" y="28"/>
                  <a:pt x="75" y="28"/>
                  <a:pt x="75" y="28"/>
                </a:cubicBezTo>
                <a:lnTo>
                  <a:pt x="61" y="14"/>
                </a:lnTo>
                <a:close/>
                <a:moveTo>
                  <a:pt x="16" y="45"/>
                </a:moveTo>
                <a:cubicBezTo>
                  <a:pt x="5" y="45"/>
                  <a:pt x="5" y="45"/>
                  <a:pt x="5" y="45"/>
                </a:cubicBezTo>
                <a:cubicBezTo>
                  <a:pt x="5" y="35"/>
                  <a:pt x="5" y="35"/>
                  <a:pt x="5" y="35"/>
                </a:cubicBezTo>
                <a:cubicBezTo>
                  <a:pt x="16" y="35"/>
                  <a:pt x="16" y="35"/>
                  <a:pt x="16" y="35"/>
                </a:cubicBezTo>
                <a:lnTo>
                  <a:pt x="16" y="45"/>
                </a:lnTo>
                <a:close/>
                <a:moveTo>
                  <a:pt x="33" y="45"/>
                </a:moveTo>
                <a:cubicBezTo>
                  <a:pt x="22" y="45"/>
                  <a:pt x="22" y="45"/>
                  <a:pt x="22" y="45"/>
                </a:cubicBezTo>
                <a:cubicBezTo>
                  <a:pt x="22" y="35"/>
                  <a:pt x="22" y="35"/>
                  <a:pt x="22" y="35"/>
                </a:cubicBezTo>
                <a:cubicBezTo>
                  <a:pt x="33" y="35"/>
                  <a:pt x="33" y="35"/>
                  <a:pt x="33" y="35"/>
                </a:cubicBezTo>
                <a:lnTo>
                  <a:pt x="33" y="45"/>
                </a:lnTo>
                <a:close/>
                <a:moveTo>
                  <a:pt x="45" y="24"/>
                </a:moveTo>
                <a:cubicBezTo>
                  <a:pt x="42" y="24"/>
                  <a:pt x="40" y="22"/>
                  <a:pt x="40" y="19"/>
                </a:cubicBezTo>
                <a:cubicBezTo>
                  <a:pt x="40" y="16"/>
                  <a:pt x="42" y="13"/>
                  <a:pt x="45" y="13"/>
                </a:cubicBezTo>
                <a:cubicBezTo>
                  <a:pt x="48" y="13"/>
                  <a:pt x="50" y="16"/>
                  <a:pt x="50" y="19"/>
                </a:cubicBezTo>
                <a:cubicBezTo>
                  <a:pt x="50" y="22"/>
                  <a:pt x="48" y="24"/>
                  <a:pt x="45" y="24"/>
                </a:cubicBez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94" name="Freeform 10"/>
          <p:cNvSpPr>
            <a:spLocks noChangeArrowheads="1"/>
          </p:cNvSpPr>
          <p:nvPr/>
        </p:nvSpPr>
        <p:spPr bwMode="auto">
          <a:xfrm>
            <a:off x="787400" y="4548259"/>
            <a:ext cx="1574800" cy="872067"/>
          </a:xfrm>
          <a:custGeom>
            <a:avLst/>
            <a:gdLst>
              <a:gd name="T0" fmla="*/ 2147483646 w 471"/>
              <a:gd name="T1" fmla="*/ 2147483646 h 261"/>
              <a:gd name="T2" fmla="*/ 2147483646 w 471"/>
              <a:gd name="T3" fmla="*/ 2147483646 h 261"/>
              <a:gd name="T4" fmla="*/ 2147483646 w 471"/>
              <a:gd name="T5" fmla="*/ 2147483646 h 261"/>
              <a:gd name="T6" fmla="*/ 2147483646 w 471"/>
              <a:gd name="T7" fmla="*/ 2147483646 h 261"/>
              <a:gd name="T8" fmla="*/ 2147483646 w 471"/>
              <a:gd name="T9" fmla="*/ 2147483646 h 261"/>
              <a:gd name="T10" fmla="*/ 2147483646 w 471"/>
              <a:gd name="T11" fmla="*/ 2147483646 h 261"/>
              <a:gd name="T12" fmla="*/ 2147483646 w 471"/>
              <a:gd name="T13" fmla="*/ 2147483646 h 261"/>
              <a:gd name="T14" fmla="*/ 2147483646 w 471"/>
              <a:gd name="T15" fmla="*/ 0 h 261"/>
              <a:gd name="T16" fmla="*/ 2147483646 w 471"/>
              <a:gd name="T17" fmla="*/ 0 h 261"/>
              <a:gd name="T18" fmla="*/ 2147483646 w 471"/>
              <a:gd name="T19" fmla="*/ 0 h 261"/>
              <a:gd name="T20" fmla="*/ 2147483646 w 471"/>
              <a:gd name="T21" fmla="*/ 2147483646 h 261"/>
              <a:gd name="T22" fmla="*/ 2147483646 w 471"/>
              <a:gd name="T23" fmla="*/ 2147483646 h 261"/>
              <a:gd name="T24" fmla="*/ 2147483646 w 471"/>
              <a:gd name="T25" fmla="*/ 2147483646 h 261"/>
              <a:gd name="T26" fmla="*/ 2147483646 w 471"/>
              <a:gd name="T27" fmla="*/ 2147483646 h 261"/>
              <a:gd name="T28" fmla="*/ 2147483646 w 471"/>
              <a:gd name="T29" fmla="*/ 2147483646 h 261"/>
              <a:gd name="T30" fmla="*/ 2147483646 w 471"/>
              <a:gd name="T31" fmla="*/ 2147483646 h 261"/>
              <a:gd name="T32" fmla="*/ 0 w 471"/>
              <a:gd name="T33" fmla="*/ 2147483646 h 261"/>
              <a:gd name="T34" fmla="*/ 2147483646 w 471"/>
              <a:gd name="T35" fmla="*/ 2147483646 h 261"/>
              <a:gd name="T36" fmla="*/ 2147483646 w 471"/>
              <a:gd name="T37" fmla="*/ 2147483646 h 261"/>
              <a:gd name="T38" fmla="*/ 2147483646 w 471"/>
              <a:gd name="T39" fmla="*/ 2147483646 h 261"/>
              <a:gd name="T40" fmla="*/ 2147483646 w 471"/>
              <a:gd name="T41" fmla="*/ 2147483646 h 261"/>
              <a:gd name="T42" fmla="*/ 2147483646 w 471"/>
              <a:gd name="T43" fmla="*/ 2147483646 h 261"/>
              <a:gd name="T44" fmla="*/ 2147483646 w 471"/>
              <a:gd name="T45" fmla="*/ 2147483646 h 261"/>
              <a:gd name="T46" fmla="*/ 2147483646 w 471"/>
              <a:gd name="T47" fmla="*/ 2147483646 h 261"/>
              <a:gd name="T48" fmla="*/ 2147483646 w 471"/>
              <a:gd name="T49" fmla="*/ 2147483646 h 261"/>
              <a:gd name="T50" fmla="*/ 2147483646 w 471"/>
              <a:gd name="T51" fmla="*/ 2147483646 h 261"/>
              <a:gd name="T52" fmla="*/ 2147483646 w 471"/>
              <a:gd name="T53" fmla="*/ 2147483646 h 261"/>
              <a:gd name="T54" fmla="*/ 2147483646 w 471"/>
              <a:gd name="T55" fmla="*/ 2147483646 h 261"/>
              <a:gd name="T56" fmla="*/ 2147483646 w 471"/>
              <a:gd name="T57" fmla="*/ 2147483646 h 261"/>
              <a:gd name="T58" fmla="*/ 2147483646 w 471"/>
              <a:gd name="T59" fmla="*/ 2147483646 h 261"/>
              <a:gd name="T60" fmla="*/ 2147483646 w 471"/>
              <a:gd name="T61" fmla="*/ 2147483646 h 261"/>
              <a:gd name="T62" fmla="*/ 2147483646 w 471"/>
              <a:gd name="T63" fmla="*/ 2147483646 h 261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471"/>
              <a:gd name="T97" fmla="*/ 0 h 261"/>
              <a:gd name="T98" fmla="*/ 471 w 471"/>
              <a:gd name="T99" fmla="*/ 261 h 261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471" h="261">
                <a:moveTo>
                  <a:pt x="403" y="64"/>
                </a:moveTo>
                <a:lnTo>
                  <a:pt x="334" y="64"/>
                </a:lnTo>
                <a:lnTo>
                  <a:pt x="308" y="64"/>
                </a:lnTo>
                <a:lnTo>
                  <a:pt x="278" y="64"/>
                </a:lnTo>
                <a:lnTo>
                  <a:pt x="274" y="64"/>
                </a:lnTo>
                <a:lnTo>
                  <a:pt x="214" y="0"/>
                </a:lnTo>
                <a:lnTo>
                  <a:pt x="150" y="64"/>
                </a:lnTo>
                <a:lnTo>
                  <a:pt x="145" y="64"/>
                </a:lnTo>
                <a:lnTo>
                  <a:pt x="145" y="30"/>
                </a:lnTo>
                <a:lnTo>
                  <a:pt x="120" y="30"/>
                </a:lnTo>
                <a:lnTo>
                  <a:pt x="120" y="64"/>
                </a:lnTo>
                <a:lnTo>
                  <a:pt x="64" y="64"/>
                </a:lnTo>
                <a:lnTo>
                  <a:pt x="0" y="137"/>
                </a:lnTo>
                <a:lnTo>
                  <a:pt x="90" y="137"/>
                </a:lnTo>
                <a:lnTo>
                  <a:pt x="90" y="132"/>
                </a:lnTo>
                <a:lnTo>
                  <a:pt x="214" y="8"/>
                </a:lnTo>
                <a:lnTo>
                  <a:pt x="334" y="132"/>
                </a:lnTo>
                <a:lnTo>
                  <a:pt x="334" y="137"/>
                </a:lnTo>
                <a:lnTo>
                  <a:pt x="338" y="137"/>
                </a:lnTo>
                <a:lnTo>
                  <a:pt x="338" y="261"/>
                </a:lnTo>
                <a:lnTo>
                  <a:pt x="355" y="261"/>
                </a:lnTo>
                <a:lnTo>
                  <a:pt x="355" y="188"/>
                </a:lnTo>
                <a:lnTo>
                  <a:pt x="454" y="188"/>
                </a:lnTo>
                <a:lnTo>
                  <a:pt x="454" y="261"/>
                </a:lnTo>
                <a:lnTo>
                  <a:pt x="467" y="261"/>
                </a:lnTo>
                <a:lnTo>
                  <a:pt x="467" y="137"/>
                </a:lnTo>
                <a:lnTo>
                  <a:pt x="471" y="137"/>
                </a:lnTo>
                <a:lnTo>
                  <a:pt x="403" y="64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95" name="Freeform 11"/>
          <p:cNvSpPr>
            <a:spLocks noChangeArrowheads="1"/>
          </p:cNvSpPr>
          <p:nvPr/>
        </p:nvSpPr>
        <p:spPr bwMode="auto">
          <a:xfrm>
            <a:off x="956734" y="2471444"/>
            <a:ext cx="457915" cy="946721"/>
          </a:xfrm>
          <a:custGeom>
            <a:avLst/>
            <a:gdLst>
              <a:gd name="T0" fmla="*/ 2147483646 w 32"/>
              <a:gd name="T1" fmla="*/ 0 h 66"/>
              <a:gd name="T2" fmla="*/ 2147483646 w 32"/>
              <a:gd name="T3" fmla="*/ 0 h 66"/>
              <a:gd name="T4" fmla="*/ 0 w 32"/>
              <a:gd name="T5" fmla="*/ 2147483646 h 66"/>
              <a:gd name="T6" fmla="*/ 0 w 32"/>
              <a:gd name="T7" fmla="*/ 2147483646 h 66"/>
              <a:gd name="T8" fmla="*/ 0 w 32"/>
              <a:gd name="T9" fmla="*/ 2147483646 h 66"/>
              <a:gd name="T10" fmla="*/ 0 w 32"/>
              <a:gd name="T11" fmla="*/ 2147483646 h 66"/>
              <a:gd name="T12" fmla="*/ 2147483646 w 32"/>
              <a:gd name="T13" fmla="*/ 2147483646 h 66"/>
              <a:gd name="T14" fmla="*/ 2147483646 w 32"/>
              <a:gd name="T15" fmla="*/ 2147483646 h 66"/>
              <a:gd name="T16" fmla="*/ 2147483646 w 32"/>
              <a:gd name="T17" fmla="*/ 2147483646 h 66"/>
              <a:gd name="T18" fmla="*/ 2147483646 w 32"/>
              <a:gd name="T19" fmla="*/ 2147483646 h 66"/>
              <a:gd name="T20" fmla="*/ 2147483646 w 32"/>
              <a:gd name="T21" fmla="*/ 2147483646 h 66"/>
              <a:gd name="T22" fmla="*/ 2147483646 w 32"/>
              <a:gd name="T23" fmla="*/ 2147483646 h 66"/>
              <a:gd name="T24" fmla="*/ 2147483646 w 32"/>
              <a:gd name="T25" fmla="*/ 2147483646 h 66"/>
              <a:gd name="T26" fmla="*/ 2147483646 w 32"/>
              <a:gd name="T27" fmla="*/ 2147483646 h 66"/>
              <a:gd name="T28" fmla="*/ 2147483646 w 32"/>
              <a:gd name="T29" fmla="*/ 2147483646 h 66"/>
              <a:gd name="T30" fmla="*/ 2147483646 w 32"/>
              <a:gd name="T31" fmla="*/ 2147483646 h 66"/>
              <a:gd name="T32" fmla="*/ 2147483646 w 32"/>
              <a:gd name="T33" fmla="*/ 2147483646 h 66"/>
              <a:gd name="T34" fmla="*/ 2147483646 w 32"/>
              <a:gd name="T35" fmla="*/ 2147483646 h 66"/>
              <a:gd name="T36" fmla="*/ 2147483646 w 32"/>
              <a:gd name="T37" fmla="*/ 2147483646 h 66"/>
              <a:gd name="T38" fmla="*/ 2147483646 w 32"/>
              <a:gd name="T39" fmla="*/ 2147483646 h 66"/>
              <a:gd name="T40" fmla="*/ 2147483646 w 32"/>
              <a:gd name="T41" fmla="*/ 2147483646 h 66"/>
              <a:gd name="T42" fmla="*/ 2147483646 w 32"/>
              <a:gd name="T43" fmla="*/ 2147483646 h 66"/>
              <a:gd name="T44" fmla="*/ 2147483646 w 32"/>
              <a:gd name="T45" fmla="*/ 2147483646 h 66"/>
              <a:gd name="T46" fmla="*/ 2147483646 w 32"/>
              <a:gd name="T47" fmla="*/ 2147483646 h 66"/>
              <a:gd name="T48" fmla="*/ 2147483646 w 32"/>
              <a:gd name="T49" fmla="*/ 2147483646 h 66"/>
              <a:gd name="T50" fmla="*/ 2147483646 w 32"/>
              <a:gd name="T51" fmla="*/ 2147483646 h 66"/>
              <a:gd name="T52" fmla="*/ 2147483646 w 32"/>
              <a:gd name="T53" fmla="*/ 2147483646 h 66"/>
              <a:gd name="T54" fmla="*/ 2147483646 w 32"/>
              <a:gd name="T55" fmla="*/ 2147483646 h 66"/>
              <a:gd name="T56" fmla="*/ 2147483646 w 32"/>
              <a:gd name="T57" fmla="*/ 2147483646 h 66"/>
              <a:gd name="T58" fmla="*/ 2147483646 w 32"/>
              <a:gd name="T59" fmla="*/ 2147483646 h 66"/>
              <a:gd name="T60" fmla="*/ 2147483646 w 32"/>
              <a:gd name="T61" fmla="*/ 0 h 6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32"/>
              <a:gd name="T94" fmla="*/ 0 h 66"/>
              <a:gd name="T95" fmla="*/ 32 w 32"/>
              <a:gd name="T96" fmla="*/ 66 h 6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32" h="66">
                <a:moveTo>
                  <a:pt x="24" y="0"/>
                </a:moveTo>
                <a:cubicBezTo>
                  <a:pt x="8" y="0"/>
                  <a:pt x="8" y="0"/>
                  <a:pt x="8" y="0"/>
                </a:cubicBezTo>
                <a:cubicBezTo>
                  <a:pt x="2" y="0"/>
                  <a:pt x="0" y="5"/>
                  <a:pt x="0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7"/>
                  <a:pt x="0" y="7"/>
                  <a:pt x="0" y="7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1"/>
                  <a:pt x="1" y="32"/>
                  <a:pt x="3" y="32"/>
                </a:cubicBezTo>
                <a:cubicBezTo>
                  <a:pt x="4" y="32"/>
                  <a:pt x="5" y="31"/>
                  <a:pt x="5" y="30"/>
                </a:cubicBezTo>
                <a:cubicBezTo>
                  <a:pt x="5" y="10"/>
                  <a:pt x="5" y="10"/>
                  <a:pt x="5" y="10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9"/>
                  <a:pt x="8" y="29"/>
                  <a:pt x="8" y="30"/>
                </a:cubicBezTo>
                <a:cubicBezTo>
                  <a:pt x="8" y="62"/>
                  <a:pt x="8" y="62"/>
                  <a:pt x="8" y="62"/>
                </a:cubicBezTo>
                <a:cubicBezTo>
                  <a:pt x="8" y="65"/>
                  <a:pt x="9" y="66"/>
                  <a:pt x="11" y="66"/>
                </a:cubicBezTo>
                <a:cubicBezTo>
                  <a:pt x="13" y="66"/>
                  <a:pt x="15" y="65"/>
                  <a:pt x="15" y="62"/>
                </a:cubicBezTo>
                <a:cubicBezTo>
                  <a:pt x="15" y="33"/>
                  <a:pt x="15" y="33"/>
                  <a:pt x="15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17" y="62"/>
                  <a:pt x="17" y="62"/>
                  <a:pt x="17" y="62"/>
                </a:cubicBezTo>
                <a:cubicBezTo>
                  <a:pt x="17" y="65"/>
                  <a:pt x="18" y="66"/>
                  <a:pt x="20" y="66"/>
                </a:cubicBezTo>
                <a:cubicBezTo>
                  <a:pt x="22" y="66"/>
                  <a:pt x="24" y="65"/>
                  <a:pt x="24" y="62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10"/>
                  <a:pt x="24" y="10"/>
                  <a:pt x="24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30"/>
                  <a:pt x="26" y="30"/>
                  <a:pt x="26" y="30"/>
                </a:cubicBezTo>
                <a:cubicBezTo>
                  <a:pt x="26" y="31"/>
                  <a:pt x="27" y="32"/>
                  <a:pt x="29" y="32"/>
                </a:cubicBezTo>
                <a:cubicBezTo>
                  <a:pt x="30" y="32"/>
                  <a:pt x="32" y="31"/>
                  <a:pt x="32" y="30"/>
                </a:cubicBezTo>
                <a:cubicBezTo>
                  <a:pt x="32" y="7"/>
                  <a:pt x="32" y="7"/>
                  <a:pt x="32" y="7"/>
                </a:cubicBezTo>
                <a:cubicBezTo>
                  <a:pt x="32" y="6"/>
                  <a:pt x="32" y="6"/>
                  <a:pt x="32" y="6"/>
                </a:cubicBezTo>
                <a:cubicBezTo>
                  <a:pt x="32" y="6"/>
                  <a:pt x="32" y="6"/>
                  <a:pt x="32" y="6"/>
                </a:cubicBezTo>
                <a:cubicBezTo>
                  <a:pt x="32" y="4"/>
                  <a:pt x="29" y="0"/>
                  <a:pt x="24" y="0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96" name="Oval 12"/>
          <p:cNvSpPr>
            <a:spLocks noChangeArrowheads="1"/>
          </p:cNvSpPr>
          <p:nvPr/>
        </p:nvSpPr>
        <p:spPr bwMode="auto">
          <a:xfrm>
            <a:off x="1100460" y="2270726"/>
            <a:ext cx="173807" cy="187337"/>
          </a:xfrm>
          <a:prstGeom prst="ellipse"/>
          <a:solidFill>
            <a:srgbClr val="1D4D71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135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97" name="Oval 13"/>
          <p:cNvSpPr>
            <a:spLocks noChangeArrowheads="1"/>
          </p:cNvSpPr>
          <p:nvPr/>
        </p:nvSpPr>
        <p:spPr bwMode="auto">
          <a:xfrm>
            <a:off x="1715468" y="2287454"/>
            <a:ext cx="173807" cy="170611"/>
          </a:xfrm>
          <a:prstGeom prst="ellipse"/>
          <a:solidFill>
            <a:srgbClr val="C0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135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98" name="Freeform 14"/>
          <p:cNvSpPr>
            <a:spLocks noChangeArrowheads="1"/>
          </p:cNvSpPr>
          <p:nvPr/>
        </p:nvSpPr>
        <p:spPr bwMode="auto">
          <a:xfrm>
            <a:off x="1545003" y="2488172"/>
            <a:ext cx="531448" cy="946721"/>
          </a:xfrm>
          <a:custGeom>
            <a:avLst/>
            <a:gdLst>
              <a:gd name="T0" fmla="*/ 2147483646 w 37"/>
              <a:gd name="T1" fmla="*/ 2147483646 h 66"/>
              <a:gd name="T2" fmla="*/ 2147483646 w 37"/>
              <a:gd name="T3" fmla="*/ 2147483646 h 66"/>
              <a:gd name="T4" fmla="*/ 2147483646 w 37"/>
              <a:gd name="T5" fmla="*/ 0 h 66"/>
              <a:gd name="T6" fmla="*/ 2147483646 w 37"/>
              <a:gd name="T7" fmla="*/ 0 h 66"/>
              <a:gd name="T8" fmla="*/ 2147483646 w 37"/>
              <a:gd name="T9" fmla="*/ 2147483646 h 66"/>
              <a:gd name="T10" fmla="*/ 2147483646 w 37"/>
              <a:gd name="T11" fmla="*/ 2147483646 h 66"/>
              <a:gd name="T12" fmla="*/ 2147483646 w 37"/>
              <a:gd name="T13" fmla="*/ 2147483646 h 66"/>
              <a:gd name="T14" fmla="*/ 2147483646 w 37"/>
              <a:gd name="T15" fmla="*/ 2147483646 h 66"/>
              <a:gd name="T16" fmla="*/ 0 w 37"/>
              <a:gd name="T17" fmla="*/ 2147483646 h 66"/>
              <a:gd name="T18" fmla="*/ 2147483646 w 37"/>
              <a:gd name="T19" fmla="*/ 2147483646 h 66"/>
              <a:gd name="T20" fmla="*/ 2147483646 w 37"/>
              <a:gd name="T21" fmla="*/ 2147483646 h 66"/>
              <a:gd name="T22" fmla="*/ 2147483646 w 37"/>
              <a:gd name="T23" fmla="*/ 2147483646 h 66"/>
              <a:gd name="T24" fmla="*/ 2147483646 w 37"/>
              <a:gd name="T25" fmla="*/ 2147483646 h 66"/>
              <a:gd name="T26" fmla="*/ 2147483646 w 37"/>
              <a:gd name="T27" fmla="*/ 2147483646 h 66"/>
              <a:gd name="T28" fmla="*/ 2147483646 w 37"/>
              <a:gd name="T29" fmla="*/ 2147483646 h 66"/>
              <a:gd name="T30" fmla="*/ 2147483646 w 37"/>
              <a:gd name="T31" fmla="*/ 2147483646 h 66"/>
              <a:gd name="T32" fmla="*/ 2147483646 w 37"/>
              <a:gd name="T33" fmla="*/ 2147483646 h 66"/>
              <a:gd name="T34" fmla="*/ 2147483646 w 37"/>
              <a:gd name="T35" fmla="*/ 2147483646 h 66"/>
              <a:gd name="T36" fmla="*/ 2147483646 w 37"/>
              <a:gd name="T37" fmla="*/ 2147483646 h 66"/>
              <a:gd name="T38" fmla="*/ 2147483646 w 37"/>
              <a:gd name="T39" fmla="*/ 2147483646 h 66"/>
              <a:gd name="T40" fmla="*/ 2147483646 w 37"/>
              <a:gd name="T41" fmla="*/ 2147483646 h 66"/>
              <a:gd name="T42" fmla="*/ 2147483646 w 37"/>
              <a:gd name="T43" fmla="*/ 2147483646 h 66"/>
              <a:gd name="T44" fmla="*/ 2147483646 w 37"/>
              <a:gd name="T45" fmla="*/ 2147483646 h 66"/>
              <a:gd name="T46" fmla="*/ 2147483646 w 37"/>
              <a:gd name="T47" fmla="*/ 2147483646 h 66"/>
              <a:gd name="T48" fmla="*/ 2147483646 w 37"/>
              <a:gd name="T49" fmla="*/ 2147483646 h 66"/>
              <a:gd name="T50" fmla="*/ 2147483646 w 37"/>
              <a:gd name="T51" fmla="*/ 2147483646 h 66"/>
              <a:gd name="T52" fmla="*/ 2147483646 w 37"/>
              <a:gd name="T53" fmla="*/ 2147483646 h 66"/>
              <a:gd name="T54" fmla="*/ 2147483646 w 37"/>
              <a:gd name="T55" fmla="*/ 2147483646 h 66"/>
              <a:gd name="T56" fmla="*/ 2147483646 w 37"/>
              <a:gd name="T57" fmla="*/ 2147483646 h 66"/>
              <a:gd name="T58" fmla="*/ 2147483646 w 37"/>
              <a:gd name="T59" fmla="*/ 2147483646 h 66"/>
              <a:gd name="T60" fmla="*/ 2147483646 w 37"/>
              <a:gd name="T61" fmla="*/ 2147483646 h 66"/>
              <a:gd name="T62" fmla="*/ 2147483646 w 37"/>
              <a:gd name="T63" fmla="*/ 2147483646 h 6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37"/>
              <a:gd name="T97" fmla="*/ 0 h 66"/>
              <a:gd name="T98" fmla="*/ 37 w 37"/>
              <a:gd name="T99" fmla="*/ 66 h 6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37" h="66">
                <a:moveTo>
                  <a:pt x="37" y="24"/>
                </a:moveTo>
                <a:cubicBezTo>
                  <a:pt x="30" y="4"/>
                  <a:pt x="30" y="4"/>
                  <a:pt x="30" y="4"/>
                </a:cubicBezTo>
                <a:cubicBezTo>
                  <a:pt x="30" y="2"/>
                  <a:pt x="28" y="0"/>
                  <a:pt x="26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9" y="0"/>
                  <a:pt x="8" y="1"/>
                  <a:pt x="7" y="2"/>
                </a:cubicBezTo>
                <a:cubicBezTo>
                  <a:pt x="7" y="2"/>
                  <a:pt x="7" y="3"/>
                  <a:pt x="7" y="3"/>
                </a:cubicBezTo>
                <a:cubicBezTo>
                  <a:pt x="7" y="3"/>
                  <a:pt x="7" y="3"/>
                  <a:pt x="7" y="3"/>
                </a:cubicBezTo>
                <a:cubicBezTo>
                  <a:pt x="7" y="3"/>
                  <a:pt x="7" y="3"/>
                  <a:pt x="7" y="3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6"/>
                  <a:pt x="1" y="27"/>
                  <a:pt x="2" y="28"/>
                </a:cubicBezTo>
                <a:cubicBezTo>
                  <a:pt x="3" y="28"/>
                  <a:pt x="5" y="28"/>
                  <a:pt x="5" y="26"/>
                </a:cubicBezTo>
                <a:cubicBezTo>
                  <a:pt x="11" y="9"/>
                  <a:pt x="11" y="9"/>
                  <a:pt x="11" y="9"/>
                </a:cubicBezTo>
                <a:cubicBezTo>
                  <a:pt x="11" y="9"/>
                  <a:pt x="11" y="9"/>
                  <a:pt x="11" y="9"/>
                </a:cubicBezTo>
                <a:cubicBezTo>
                  <a:pt x="11" y="9"/>
                  <a:pt x="11" y="9"/>
                  <a:pt x="11" y="9"/>
                </a:cubicBezTo>
                <a:cubicBezTo>
                  <a:pt x="4" y="39"/>
                  <a:pt x="4" y="39"/>
                  <a:pt x="4" y="39"/>
                </a:cubicBezTo>
                <a:cubicBezTo>
                  <a:pt x="12" y="39"/>
                  <a:pt x="12" y="39"/>
                  <a:pt x="12" y="39"/>
                </a:cubicBezTo>
                <a:cubicBezTo>
                  <a:pt x="12" y="63"/>
                  <a:pt x="12" y="63"/>
                  <a:pt x="12" y="63"/>
                </a:cubicBezTo>
                <a:cubicBezTo>
                  <a:pt x="12" y="65"/>
                  <a:pt x="13" y="66"/>
                  <a:pt x="15" y="66"/>
                </a:cubicBezTo>
                <a:cubicBezTo>
                  <a:pt x="16" y="66"/>
                  <a:pt x="18" y="65"/>
                  <a:pt x="18" y="63"/>
                </a:cubicBezTo>
                <a:cubicBezTo>
                  <a:pt x="18" y="39"/>
                  <a:pt x="18" y="39"/>
                  <a:pt x="18" y="39"/>
                </a:cubicBezTo>
                <a:cubicBezTo>
                  <a:pt x="20" y="39"/>
                  <a:pt x="20" y="39"/>
                  <a:pt x="20" y="39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5"/>
                  <a:pt x="21" y="66"/>
                  <a:pt x="23" y="66"/>
                </a:cubicBezTo>
                <a:cubicBezTo>
                  <a:pt x="24" y="66"/>
                  <a:pt x="26" y="65"/>
                  <a:pt x="26" y="63"/>
                </a:cubicBezTo>
                <a:cubicBezTo>
                  <a:pt x="26" y="39"/>
                  <a:pt x="26" y="39"/>
                  <a:pt x="26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25" y="9"/>
                  <a:pt x="25" y="9"/>
                  <a:pt x="25" y="9"/>
                </a:cubicBez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ubicBezTo>
                  <a:pt x="32" y="26"/>
                  <a:pt x="32" y="26"/>
                  <a:pt x="32" y="26"/>
                </a:cubicBezTo>
                <a:cubicBezTo>
                  <a:pt x="32" y="28"/>
                  <a:pt x="34" y="28"/>
                  <a:pt x="35" y="28"/>
                </a:cubicBezTo>
                <a:cubicBezTo>
                  <a:pt x="37" y="27"/>
                  <a:pt x="37" y="26"/>
                  <a:pt x="37" y="24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/>
          <a:p>
            <a:endParaRPr altLang="en-US" sz="2400" lang="zh-CN">
              <a:solidFill>
                <a:srgbClr val="C00000"/>
              </a:solidFill>
            </a:endParaRPr>
          </a:p>
        </p:txBody>
      </p:sp>
      <p:sp>
        <p:nvSpPr>
          <p:cNvPr id="1048799" name="直接连接符 79"/>
          <p:cNvSpPr>
            <a:spLocks noChangeShapeType="1"/>
          </p:cNvSpPr>
          <p:nvPr/>
        </p:nvSpPr>
        <p:spPr bwMode="auto">
          <a:xfrm>
            <a:off x="814918" y="3686776"/>
            <a:ext cx="5039783" cy="0"/>
          </a:xfrm>
          <a:prstGeom prst="line"/>
          <a:noFill/>
          <a:ln w="9525">
            <a:solidFill>
              <a:srgbClr val="7F7F7F"/>
            </a:solidFill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800" name="直接连接符 81"/>
          <p:cNvSpPr>
            <a:spLocks noChangeShapeType="1"/>
          </p:cNvSpPr>
          <p:nvPr/>
        </p:nvSpPr>
        <p:spPr bwMode="auto">
          <a:xfrm>
            <a:off x="814918" y="5985477"/>
            <a:ext cx="5039783" cy="2116"/>
          </a:xfrm>
          <a:prstGeom prst="line"/>
          <a:noFill/>
          <a:ln w="9525">
            <a:solidFill>
              <a:srgbClr val="7F7F7F"/>
            </a:solidFill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801" name="直接连接符 82"/>
          <p:cNvSpPr>
            <a:spLocks noChangeShapeType="1"/>
          </p:cNvSpPr>
          <p:nvPr/>
        </p:nvSpPr>
        <p:spPr bwMode="auto">
          <a:xfrm>
            <a:off x="814918" y="4137625"/>
            <a:ext cx="5039783" cy="0"/>
          </a:xfrm>
          <a:prstGeom prst="line"/>
          <a:noFill/>
          <a:ln w="9525">
            <a:solidFill>
              <a:srgbClr val="7F7F7F"/>
            </a:solidFill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802" name="直接连接符 101"/>
          <p:cNvSpPr>
            <a:spLocks noChangeShapeType="1"/>
          </p:cNvSpPr>
          <p:nvPr/>
        </p:nvSpPr>
        <p:spPr bwMode="auto">
          <a:xfrm>
            <a:off x="6297084" y="834173"/>
            <a:ext cx="5039783" cy="2116"/>
          </a:xfrm>
          <a:prstGeom prst="line"/>
          <a:noFill/>
          <a:ln w="9525">
            <a:solidFill>
              <a:srgbClr val="7F7F7F"/>
            </a:solidFill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803" name="直接连接符 102"/>
          <p:cNvSpPr>
            <a:spLocks noChangeShapeType="1"/>
          </p:cNvSpPr>
          <p:nvPr/>
        </p:nvSpPr>
        <p:spPr bwMode="auto">
          <a:xfrm>
            <a:off x="6297085" y="5985477"/>
            <a:ext cx="5039783" cy="2116"/>
          </a:xfrm>
          <a:prstGeom prst="line"/>
          <a:noFill/>
          <a:ln w="9525">
            <a:solidFill>
              <a:srgbClr val="7F7F7F"/>
            </a:solidFill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804" name="直接连接符 103"/>
          <p:cNvSpPr>
            <a:spLocks noChangeShapeType="1"/>
          </p:cNvSpPr>
          <p:nvPr/>
        </p:nvSpPr>
        <p:spPr bwMode="auto">
          <a:xfrm rot="16200000">
            <a:off x="3490280" y="3543302"/>
            <a:ext cx="5039783" cy="0"/>
          </a:xfrm>
          <a:prstGeom prst="line"/>
          <a:noFill/>
          <a:ln w="9525">
            <a:solidFill>
              <a:srgbClr val="7F7F7F"/>
            </a:solidFill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805" name=""/>
          <p:cNvSpPr/>
          <p:nvPr/>
        </p:nvSpPr>
        <p:spPr>
          <a:xfrm>
            <a:off x="3282146" y="662387"/>
            <a:ext cx="2635102" cy="5288174"/>
          </a:xfrm>
          <a:prstGeom prst="rect"/>
          <a:solidFill>
            <a:srgbClr val="FFFFFF"/>
          </a:solidFill>
          <a:ln w="25400">
            <a:solidFill>
              <a:srgbClr val="666666"/>
            </a:solidFill>
          </a:ln>
        </p:spPr>
        <p:txBody>
          <a:bodyPr anchor="ctr"/>
          <a:p>
            <a:pPr algn="ctr"/>
            <a:endParaRPr lang="en-US"/>
          </a:p>
        </p:txBody>
      </p:sp>
      <p:sp>
        <p:nvSpPr>
          <p:cNvPr id="1048806" name="矩形 1"/>
          <p:cNvSpPr>
            <a:spLocks noChangeArrowheads="1"/>
          </p:cNvSpPr>
          <p:nvPr/>
        </p:nvSpPr>
        <p:spPr bwMode="auto">
          <a:xfrm>
            <a:off x="3519626" y="697788"/>
            <a:ext cx="2397622" cy="5138911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p>
            <a:pPr defTabSz="914400">
              <a:lnSpc>
                <a:spcPct val="130000"/>
              </a:lnSpc>
            </a:pPr>
            <a:r>
              <a:rPr altLang="en-US" b="1" dirty="0" sz="2400" lang="zh-CN">
                <a:solidFill>
                  <a:srgbClr val="D66565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The fifth cluster shows shopping centers, relaxation spots, financial institutions and</a:t>
            </a:r>
            <a:endParaRPr altLang="zh-CN" b="1" dirty="0" sz="2400" lang="zh-CN">
              <a:solidFill>
                <a:srgbClr val="D66565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defTabSz="914400">
              <a:lnSpc>
                <a:spcPct val="130000"/>
              </a:lnSpc>
            </a:pPr>
            <a:r>
              <a:rPr altLang="en-US" b="1" dirty="0" sz="2400" lang="zh-CN">
                <a:solidFill>
                  <a:srgbClr val="D66565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educational facilities could be good businesses</a:t>
            </a:r>
            <a:endParaRPr altLang="zh-CN" b="1" dirty="0" sz="2400" lang="zh-CN">
              <a:solidFill>
                <a:srgbClr val="D66565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2097170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6096000" y="1498859"/>
            <a:ext cx="5804037" cy="3482518"/>
          </a:xfrm>
          <a:prstGeom prst="rect"/>
        </p:spPr>
      </p:pic>
      <p:sp>
        <p:nvSpPr>
          <p:cNvPr id="1048807" name=""/>
          <p:cNvSpPr txBox="1"/>
          <p:nvPr/>
        </p:nvSpPr>
        <p:spPr>
          <a:xfrm>
            <a:off x="608765" y="88860"/>
            <a:ext cx="9538118" cy="9296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W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D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UD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P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SENTAT</a:t>
            </a:r>
            <a:r>
              <a:rPr sz="2800" lang="en-US">
                <a:solidFill>
                  <a:srgbClr val="0070C0"/>
                </a:solidFill>
              </a:rPr>
              <a:t>I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F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H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U</a:t>
            </a:r>
            <a:r>
              <a:rPr sz="2800" lang="en-US">
                <a:solidFill>
                  <a:srgbClr val="0070C0"/>
                </a:solidFill>
              </a:rPr>
              <a:t>S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ER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CONTINUED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Freeform 7"/>
          <p:cNvSpPr>
            <a:spLocks noChangeArrowheads="1"/>
          </p:cNvSpPr>
          <p:nvPr/>
        </p:nvSpPr>
        <p:spPr bwMode="auto">
          <a:xfrm>
            <a:off x="7511579" y="836288"/>
            <a:ext cx="289984" cy="289984"/>
          </a:xfrm>
          <a:custGeom>
            <a:avLst/>
            <a:gdLst>
              <a:gd name="T0" fmla="*/ 2147483646 w 52"/>
              <a:gd name="T1" fmla="*/ 2147483646 h 52"/>
              <a:gd name="T2" fmla="*/ 2147483646 w 52"/>
              <a:gd name="T3" fmla="*/ 2147483646 h 52"/>
              <a:gd name="T4" fmla="*/ 2147483646 w 52"/>
              <a:gd name="T5" fmla="*/ 2147483646 h 52"/>
              <a:gd name="T6" fmla="*/ 0 w 52"/>
              <a:gd name="T7" fmla="*/ 2147483646 h 52"/>
              <a:gd name="T8" fmla="*/ 0 w 52"/>
              <a:gd name="T9" fmla="*/ 2147483646 h 52"/>
              <a:gd name="T10" fmla="*/ 2147483646 w 52"/>
              <a:gd name="T11" fmla="*/ 0 h 52"/>
              <a:gd name="T12" fmla="*/ 2147483646 w 52"/>
              <a:gd name="T13" fmla="*/ 0 h 52"/>
              <a:gd name="T14" fmla="*/ 2147483646 w 52"/>
              <a:gd name="T15" fmla="*/ 2147483646 h 52"/>
              <a:gd name="T16" fmla="*/ 2147483646 w 52"/>
              <a:gd name="T17" fmla="*/ 2147483646 h 5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2"/>
              <a:gd name="T28" fmla="*/ 0 h 52"/>
              <a:gd name="T29" fmla="*/ 52 w 52"/>
              <a:gd name="T30" fmla="*/ 52 h 5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2" h="52">
                <a:moveTo>
                  <a:pt x="52" y="49"/>
                </a:moveTo>
                <a:cubicBezTo>
                  <a:pt x="52" y="51"/>
                  <a:pt x="51" y="52"/>
                  <a:pt x="49" y="52"/>
                </a:cubicBezTo>
                <a:cubicBezTo>
                  <a:pt x="3" y="52"/>
                  <a:pt x="3" y="52"/>
                  <a:pt x="3" y="52"/>
                </a:cubicBezTo>
                <a:cubicBezTo>
                  <a:pt x="1" y="52"/>
                  <a:pt x="0" y="51"/>
                  <a:pt x="0" y="4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51" y="0"/>
                  <a:pt x="52" y="1"/>
                  <a:pt x="52" y="3"/>
                </a:cubicBezTo>
                <a:lnTo>
                  <a:pt x="52" y="49"/>
                </a:ln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50" name="Freeform 9"/>
          <p:cNvSpPr>
            <a:spLocks noChangeArrowheads="1"/>
          </p:cNvSpPr>
          <p:nvPr/>
        </p:nvSpPr>
        <p:spPr bwMode="auto">
          <a:xfrm>
            <a:off x="7495504" y="4142745"/>
            <a:ext cx="289984" cy="289983"/>
          </a:xfrm>
          <a:custGeom>
            <a:avLst/>
            <a:gdLst>
              <a:gd name="T0" fmla="*/ 2147483646 w 52"/>
              <a:gd name="T1" fmla="*/ 2147483646 h 52"/>
              <a:gd name="T2" fmla="*/ 2147483646 w 52"/>
              <a:gd name="T3" fmla="*/ 2147483646 h 52"/>
              <a:gd name="T4" fmla="*/ 2147483646 w 52"/>
              <a:gd name="T5" fmla="*/ 2147483646 h 52"/>
              <a:gd name="T6" fmla="*/ 0 w 52"/>
              <a:gd name="T7" fmla="*/ 2147483646 h 52"/>
              <a:gd name="T8" fmla="*/ 0 w 52"/>
              <a:gd name="T9" fmla="*/ 2147483646 h 52"/>
              <a:gd name="T10" fmla="*/ 2147483646 w 52"/>
              <a:gd name="T11" fmla="*/ 0 h 52"/>
              <a:gd name="T12" fmla="*/ 2147483646 w 52"/>
              <a:gd name="T13" fmla="*/ 0 h 52"/>
              <a:gd name="T14" fmla="*/ 2147483646 w 52"/>
              <a:gd name="T15" fmla="*/ 2147483646 h 52"/>
              <a:gd name="T16" fmla="*/ 2147483646 w 52"/>
              <a:gd name="T17" fmla="*/ 2147483646 h 5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2"/>
              <a:gd name="T28" fmla="*/ 0 h 52"/>
              <a:gd name="T29" fmla="*/ 52 w 52"/>
              <a:gd name="T30" fmla="*/ 52 h 5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2" h="52">
                <a:moveTo>
                  <a:pt x="52" y="49"/>
                </a:moveTo>
                <a:cubicBezTo>
                  <a:pt x="52" y="51"/>
                  <a:pt x="51" y="52"/>
                  <a:pt x="49" y="52"/>
                </a:cubicBezTo>
                <a:cubicBezTo>
                  <a:pt x="3" y="52"/>
                  <a:pt x="3" y="52"/>
                  <a:pt x="3" y="52"/>
                </a:cubicBezTo>
                <a:cubicBezTo>
                  <a:pt x="1" y="52"/>
                  <a:pt x="0" y="51"/>
                  <a:pt x="0" y="4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51" y="0"/>
                  <a:pt x="52" y="1"/>
                  <a:pt x="52" y="3"/>
                </a:cubicBezTo>
                <a:lnTo>
                  <a:pt x="52" y="49"/>
                </a:ln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51" name="Freeform 10"/>
          <p:cNvSpPr>
            <a:spLocks noChangeArrowheads="1"/>
          </p:cNvSpPr>
          <p:nvPr/>
        </p:nvSpPr>
        <p:spPr bwMode="auto">
          <a:xfrm>
            <a:off x="7511578" y="2540007"/>
            <a:ext cx="289984" cy="289983"/>
          </a:xfrm>
          <a:custGeom>
            <a:avLst/>
            <a:gdLst>
              <a:gd name="T0" fmla="*/ 2147483646 w 52"/>
              <a:gd name="T1" fmla="*/ 2147483646 h 52"/>
              <a:gd name="T2" fmla="*/ 2147483646 w 52"/>
              <a:gd name="T3" fmla="*/ 2147483646 h 52"/>
              <a:gd name="T4" fmla="*/ 2147483646 w 52"/>
              <a:gd name="T5" fmla="*/ 2147483646 h 52"/>
              <a:gd name="T6" fmla="*/ 0 w 52"/>
              <a:gd name="T7" fmla="*/ 2147483646 h 52"/>
              <a:gd name="T8" fmla="*/ 0 w 52"/>
              <a:gd name="T9" fmla="*/ 2147483646 h 52"/>
              <a:gd name="T10" fmla="*/ 2147483646 w 52"/>
              <a:gd name="T11" fmla="*/ 0 h 52"/>
              <a:gd name="T12" fmla="*/ 2147483646 w 52"/>
              <a:gd name="T13" fmla="*/ 0 h 52"/>
              <a:gd name="T14" fmla="*/ 2147483646 w 52"/>
              <a:gd name="T15" fmla="*/ 2147483646 h 52"/>
              <a:gd name="T16" fmla="*/ 2147483646 w 52"/>
              <a:gd name="T17" fmla="*/ 2147483646 h 5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2"/>
              <a:gd name="T28" fmla="*/ 0 h 52"/>
              <a:gd name="T29" fmla="*/ 52 w 52"/>
              <a:gd name="T30" fmla="*/ 52 h 5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2" h="52">
                <a:moveTo>
                  <a:pt x="52" y="49"/>
                </a:moveTo>
                <a:cubicBezTo>
                  <a:pt x="52" y="50"/>
                  <a:pt x="51" y="52"/>
                  <a:pt x="49" y="52"/>
                </a:cubicBezTo>
                <a:cubicBezTo>
                  <a:pt x="3" y="52"/>
                  <a:pt x="3" y="52"/>
                  <a:pt x="3" y="52"/>
                </a:cubicBezTo>
                <a:cubicBezTo>
                  <a:pt x="1" y="52"/>
                  <a:pt x="0" y="50"/>
                  <a:pt x="0" y="4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51" y="0"/>
                  <a:pt x="52" y="1"/>
                  <a:pt x="52" y="2"/>
                </a:cubicBezTo>
                <a:lnTo>
                  <a:pt x="52" y="49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52" name="Freeform 13"/>
          <p:cNvSpPr>
            <a:spLocks noChangeArrowheads="1"/>
          </p:cNvSpPr>
          <p:nvPr/>
        </p:nvSpPr>
        <p:spPr bwMode="auto">
          <a:xfrm>
            <a:off x="4095750" y="2382315"/>
            <a:ext cx="717551" cy="867833"/>
          </a:xfrm>
          <a:custGeom>
            <a:avLst/>
            <a:gdLst>
              <a:gd name="T0" fmla="*/ 2147483646 w 128"/>
              <a:gd name="T1" fmla="*/ 2147483646 h 155"/>
              <a:gd name="T2" fmla="*/ 2147483646 w 128"/>
              <a:gd name="T3" fmla="*/ 2147483646 h 155"/>
              <a:gd name="T4" fmla="*/ 0 w 128"/>
              <a:gd name="T5" fmla="*/ 2147483646 h 155"/>
              <a:gd name="T6" fmla="*/ 2147483646 w 128"/>
              <a:gd name="T7" fmla="*/ 2147483646 h 155"/>
              <a:gd name="T8" fmla="*/ 2147483646 w 128"/>
              <a:gd name="T9" fmla="*/ 2147483646 h 155"/>
              <a:gd name="T10" fmla="*/ 2147483646 w 128"/>
              <a:gd name="T11" fmla="*/ 2147483646 h 15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8"/>
              <a:gd name="T19" fmla="*/ 0 h 155"/>
              <a:gd name="T20" fmla="*/ 128 w 128"/>
              <a:gd name="T21" fmla="*/ 155 h 15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8" h="155">
                <a:moveTo>
                  <a:pt x="96" y="7"/>
                </a:moveTo>
                <a:cubicBezTo>
                  <a:pt x="75" y="0"/>
                  <a:pt x="52" y="11"/>
                  <a:pt x="45" y="33"/>
                </a:cubicBezTo>
                <a:cubicBezTo>
                  <a:pt x="0" y="155"/>
                  <a:pt x="0" y="155"/>
                  <a:pt x="0" y="155"/>
                </a:cubicBezTo>
                <a:cubicBezTo>
                  <a:pt x="85" y="155"/>
                  <a:pt x="85" y="155"/>
                  <a:pt x="85" y="155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28" y="38"/>
                  <a:pt x="117" y="15"/>
                  <a:pt x="96" y="7"/>
                </a:cubicBez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53" name="Freeform 53"/>
          <p:cNvSpPr>
            <a:spLocks noChangeArrowheads="1"/>
          </p:cNvSpPr>
          <p:nvPr/>
        </p:nvSpPr>
        <p:spPr bwMode="auto">
          <a:xfrm>
            <a:off x="1177634" y="5290980"/>
            <a:ext cx="9817100" cy="78317"/>
          </a:xfrm>
          <a:custGeom>
            <a:avLst/>
            <a:gdLst>
              <a:gd name="T0" fmla="*/ 0 w 1280"/>
              <a:gd name="T1" fmla="*/ 2147483646 h 14"/>
              <a:gd name="T2" fmla="*/ 2147483646 w 1280"/>
              <a:gd name="T3" fmla="*/ 2147483646 h 14"/>
              <a:gd name="T4" fmla="*/ 2147483646 w 1280"/>
              <a:gd name="T5" fmla="*/ 2147483646 h 14"/>
              <a:gd name="T6" fmla="*/ 2147483646 w 1280"/>
              <a:gd name="T7" fmla="*/ 2147483646 h 14"/>
              <a:gd name="T8" fmla="*/ 2147483646 w 1280"/>
              <a:gd name="T9" fmla="*/ 2147483646 h 14"/>
              <a:gd name="T10" fmla="*/ 2147483646 w 1280"/>
              <a:gd name="T11" fmla="*/ 0 h 14"/>
              <a:gd name="T12" fmla="*/ 2147483646 w 1280"/>
              <a:gd name="T13" fmla="*/ 0 h 14"/>
              <a:gd name="T14" fmla="*/ 0 w 1280"/>
              <a:gd name="T15" fmla="*/ 2147483646 h 1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280"/>
              <a:gd name="T25" fmla="*/ 0 h 14"/>
              <a:gd name="T26" fmla="*/ 1280 w 1280"/>
              <a:gd name="T27" fmla="*/ 14 h 14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280" h="14">
                <a:moveTo>
                  <a:pt x="0" y="7"/>
                </a:moveTo>
                <a:cubicBezTo>
                  <a:pt x="0" y="11"/>
                  <a:pt x="3" y="14"/>
                  <a:pt x="7" y="14"/>
                </a:cubicBezTo>
                <a:cubicBezTo>
                  <a:pt x="1273" y="14"/>
                  <a:pt x="1273" y="14"/>
                  <a:pt x="1273" y="14"/>
                </a:cubicBezTo>
                <a:cubicBezTo>
                  <a:pt x="1277" y="14"/>
                  <a:pt x="1280" y="11"/>
                  <a:pt x="1280" y="7"/>
                </a:cubicBezTo>
                <a:cubicBezTo>
                  <a:pt x="1280" y="7"/>
                  <a:pt x="1280" y="7"/>
                  <a:pt x="1280" y="7"/>
                </a:cubicBezTo>
                <a:cubicBezTo>
                  <a:pt x="1280" y="3"/>
                  <a:pt x="1277" y="0"/>
                  <a:pt x="1273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54" name="TextBox 682"/>
          <p:cNvSpPr>
            <a:spLocks noChangeArrowheads="1"/>
          </p:cNvSpPr>
          <p:nvPr/>
        </p:nvSpPr>
        <p:spPr bwMode="auto">
          <a:xfrm>
            <a:off x="2295525" y="1882359"/>
            <a:ext cx="525781" cy="3581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48</a:t>
            </a:r>
            <a:r>
              <a:rPr altLang="zh-CN" sz="1050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%</a:t>
            </a:r>
            <a:endParaRPr altLang="en-US" sz="1050" lang="zh-CN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55" name="TextBox 682"/>
          <p:cNvSpPr>
            <a:spLocks noChangeArrowheads="1"/>
          </p:cNvSpPr>
          <p:nvPr/>
        </p:nvSpPr>
        <p:spPr bwMode="auto">
          <a:xfrm>
            <a:off x="2981325" y="2930108"/>
            <a:ext cx="525781" cy="3581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31</a:t>
            </a:r>
            <a:r>
              <a:rPr altLang="zh-CN" sz="1050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%</a:t>
            </a:r>
            <a:endParaRPr altLang="en-US" sz="1050" lang="zh-CN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56" name="TextBox 682"/>
          <p:cNvSpPr>
            <a:spLocks noChangeArrowheads="1"/>
          </p:cNvSpPr>
          <p:nvPr/>
        </p:nvSpPr>
        <p:spPr bwMode="auto">
          <a:xfrm>
            <a:off x="4339166" y="2024175"/>
            <a:ext cx="525781" cy="358141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46</a:t>
            </a:r>
            <a:r>
              <a:rPr altLang="zh-CN" sz="1050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%</a:t>
            </a:r>
            <a:endParaRPr altLang="en-US" sz="1050" lang="zh-CN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57" name="TextBox 682"/>
          <p:cNvSpPr>
            <a:spLocks noChangeArrowheads="1"/>
          </p:cNvSpPr>
          <p:nvPr/>
        </p:nvSpPr>
        <p:spPr bwMode="auto">
          <a:xfrm>
            <a:off x="6096000" y="2326859"/>
            <a:ext cx="525781" cy="3581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42</a:t>
            </a:r>
            <a:r>
              <a:rPr altLang="zh-CN" sz="1050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%</a:t>
            </a:r>
            <a:endParaRPr altLang="en-US" sz="1050" lang="zh-CN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58" name="TextBox 682"/>
          <p:cNvSpPr>
            <a:spLocks noChangeArrowheads="1"/>
          </p:cNvSpPr>
          <p:nvPr/>
        </p:nvSpPr>
        <p:spPr bwMode="auto">
          <a:xfrm>
            <a:off x="4454525" y="4155659"/>
            <a:ext cx="525781" cy="358141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12</a:t>
            </a:r>
            <a:r>
              <a:rPr altLang="zh-CN" sz="1050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%</a:t>
            </a:r>
            <a:endParaRPr altLang="en-US" sz="1050" lang="zh-CN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59" name="TextBox 682"/>
          <p:cNvSpPr>
            <a:spLocks noChangeArrowheads="1"/>
          </p:cNvSpPr>
          <p:nvPr/>
        </p:nvSpPr>
        <p:spPr bwMode="auto">
          <a:xfrm>
            <a:off x="6625166" y="3391541"/>
            <a:ext cx="525781" cy="3581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25</a:t>
            </a:r>
            <a:r>
              <a:rPr altLang="zh-CN" sz="1050" lang="en-US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%</a:t>
            </a:r>
            <a:endParaRPr altLang="en-US" sz="1050" lang="zh-CN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60" name="TextBox 74"/>
          <p:cNvSpPr txBox="1"/>
          <p:nvPr/>
        </p:nvSpPr>
        <p:spPr>
          <a:xfrm>
            <a:off x="1056642" y="5560668"/>
            <a:ext cx="10078716" cy="478010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lstStyle>
            <a:defPPr>
              <a:defRPr lang="zh-CN"/>
            </a:defPPr>
            <a:lvl1pPr defTabSz="914400">
              <a:lnSpc>
                <a:spcPct val="13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50000"/>
              </a:lnSpc>
            </a:pPr>
            <a:endParaRPr altLang="en-US" lang="zh-CN">
              <a:latin typeface="Calibri" panose="020F0502020204030204" pitchFamily="34" charset="0"/>
              <a:ea typeface="Calibri" panose="020F0502020204030204" pitchFamily="34" charset="0"/>
              <a:sym typeface="+mn-lt"/>
            </a:endParaRPr>
          </a:p>
        </p:txBody>
      </p:sp>
      <p:pic>
        <p:nvPicPr>
          <p:cNvPr id="209715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072558" y="1023917"/>
            <a:ext cx="5826209" cy="3866014"/>
          </a:xfrm>
          <a:prstGeom prst="rect"/>
        </p:spPr>
      </p:pic>
      <p:pic>
        <p:nvPicPr>
          <p:cNvPr id="2097156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8350686" y="280008"/>
            <a:ext cx="2154913" cy="4647547"/>
          </a:xfrm>
          <a:prstGeom prst="rect"/>
        </p:spPr>
      </p:pic>
      <p:sp>
        <p:nvSpPr>
          <p:cNvPr id="1048661" name=""/>
          <p:cNvSpPr txBox="1"/>
          <p:nvPr/>
        </p:nvSpPr>
        <p:spPr>
          <a:xfrm>
            <a:off x="791331" y="94277"/>
            <a:ext cx="8043938" cy="929639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CHECKING</a:t>
            </a:r>
            <a:r>
              <a:rPr sz="2800" lang="en-US">
                <a:solidFill>
                  <a:srgbClr val="0070C0"/>
                </a:solidFill>
              </a:rPr>
              <a:t> THE</a:t>
            </a:r>
            <a:r>
              <a:rPr sz="2800" lang="en-US">
                <a:solidFill>
                  <a:srgbClr val="0070C0"/>
                </a:solidFill>
              </a:rPr>
              <a:t> TOP</a:t>
            </a:r>
            <a:r>
              <a:rPr sz="2800" lang="en-US">
                <a:solidFill>
                  <a:srgbClr val="0070C0"/>
                </a:solidFill>
              </a:rPr>
              <a:t> MOST</a:t>
            </a:r>
            <a:r>
              <a:rPr sz="2800" lang="en-US">
                <a:solidFill>
                  <a:srgbClr val="0070C0"/>
                </a:solidFill>
              </a:rPr>
              <a:t> FREQUENT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V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UES</a:t>
            </a:r>
            <a:r>
              <a:rPr sz="2800" lang="en-US">
                <a:solidFill>
                  <a:srgbClr val="0070C0"/>
                </a:solidFill>
              </a:rPr>
              <a:t> IN</a:t>
            </a:r>
            <a:r>
              <a:rPr sz="2800" lang="en-US">
                <a:solidFill>
                  <a:srgbClr val="0070C0"/>
                </a:solidFill>
              </a:rPr>
              <a:t> THE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U</a:t>
            </a:r>
            <a:r>
              <a:rPr sz="2800" lang="en-US">
                <a:solidFill>
                  <a:srgbClr val="0070C0"/>
                </a:solidFill>
              </a:rPr>
              <a:t>STER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S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Freeform 6"/>
          <p:cNvSpPr>
            <a:spLocks noChangeArrowheads="1"/>
          </p:cNvSpPr>
          <p:nvPr/>
        </p:nvSpPr>
        <p:spPr bwMode="auto">
          <a:xfrm>
            <a:off x="631525" y="1394702"/>
            <a:ext cx="810684" cy="806449"/>
          </a:xfrm>
          <a:custGeom>
            <a:avLst/>
            <a:gdLst>
              <a:gd name="T0" fmla="*/ 2147483646 w 98"/>
              <a:gd name="T1" fmla="*/ 2147483646 h 98"/>
              <a:gd name="T2" fmla="*/ 2147483646 w 98"/>
              <a:gd name="T3" fmla="*/ 2147483646 h 98"/>
              <a:gd name="T4" fmla="*/ 2147483646 w 98"/>
              <a:gd name="T5" fmla="*/ 2147483646 h 98"/>
              <a:gd name="T6" fmla="*/ 2147483646 w 98"/>
              <a:gd name="T7" fmla="*/ 2147483646 h 98"/>
              <a:gd name="T8" fmla="*/ 2147483646 w 98"/>
              <a:gd name="T9" fmla="*/ 2147483646 h 9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8"/>
              <a:gd name="T16" fmla="*/ 0 h 98"/>
              <a:gd name="T17" fmla="*/ 98 w 98"/>
              <a:gd name="T18" fmla="*/ 98 h 9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8" h="98">
                <a:moveTo>
                  <a:pt x="86" y="28"/>
                </a:moveTo>
                <a:cubicBezTo>
                  <a:pt x="98" y="48"/>
                  <a:pt x="91" y="75"/>
                  <a:pt x="70" y="86"/>
                </a:cubicBezTo>
                <a:cubicBezTo>
                  <a:pt x="50" y="98"/>
                  <a:pt x="23" y="91"/>
                  <a:pt x="11" y="71"/>
                </a:cubicBezTo>
                <a:cubicBezTo>
                  <a:pt x="0" y="50"/>
                  <a:pt x="7" y="24"/>
                  <a:pt x="27" y="12"/>
                </a:cubicBezTo>
                <a:cubicBezTo>
                  <a:pt x="48" y="0"/>
                  <a:pt x="74" y="7"/>
                  <a:pt x="86" y="28"/>
                </a:cubicBezTo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00" name="Freeform 7"/>
          <p:cNvSpPr>
            <a:spLocks noEditPoints="1" noChangeArrowheads="1"/>
          </p:cNvSpPr>
          <p:nvPr/>
        </p:nvSpPr>
        <p:spPr bwMode="auto">
          <a:xfrm>
            <a:off x="5122891" y="629778"/>
            <a:ext cx="25900" cy="708228"/>
          </a:xfrm>
          <a:custGeom>
            <a:avLst/>
            <a:gdLst>
              <a:gd name="T0" fmla="*/ 2147483646 w 3"/>
              <a:gd name="T1" fmla="*/ 2147483646 h 86"/>
              <a:gd name="T2" fmla="*/ 0 w 3"/>
              <a:gd name="T3" fmla="*/ 2147483646 h 86"/>
              <a:gd name="T4" fmla="*/ 0 w 3"/>
              <a:gd name="T5" fmla="*/ 2147483646 h 86"/>
              <a:gd name="T6" fmla="*/ 2147483646 w 3"/>
              <a:gd name="T7" fmla="*/ 2147483646 h 86"/>
              <a:gd name="T8" fmla="*/ 0 w 3"/>
              <a:gd name="T9" fmla="*/ 0 h 86"/>
              <a:gd name="T10" fmla="*/ 0 w 3"/>
              <a:gd name="T11" fmla="*/ 0 h 86"/>
              <a:gd name="T12" fmla="*/ 2147483646 w 3"/>
              <a:gd name="T13" fmla="*/ 2147483646 h 86"/>
              <a:gd name="T14" fmla="*/ 0 w 3"/>
              <a:gd name="T15" fmla="*/ 0 h 8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3"/>
              <a:gd name="T25" fmla="*/ 0 h 86"/>
              <a:gd name="T26" fmla="*/ 3 w 3"/>
              <a:gd name="T27" fmla="*/ 86 h 8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3" h="86">
                <a:moveTo>
                  <a:pt x="1" y="86"/>
                </a:moveTo>
                <a:cubicBezTo>
                  <a:pt x="1" y="86"/>
                  <a:pt x="0" y="86"/>
                  <a:pt x="0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86"/>
                  <a:pt x="1" y="86"/>
                  <a:pt x="1" y="86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0"/>
                  <a:pt x="2" y="0"/>
                  <a:pt x="3" y="1"/>
                </a:cubicBezTo>
                <a:cubicBezTo>
                  <a:pt x="2" y="0"/>
                  <a:pt x="1" y="0"/>
                  <a:pt x="0" y="0"/>
                </a:cubicBezTo>
              </a:path>
            </a:pathLst>
          </a:custGeom>
          <a:solidFill>
            <a:srgbClr val="313A42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grpSp>
        <p:nvGrpSpPr>
          <p:cNvPr id="45" name="组合 2"/>
          <p:cNvGrpSpPr/>
          <p:nvPr/>
        </p:nvGrpSpPr>
        <p:grpSpPr>
          <a:xfrm>
            <a:off x="1434534" y="2314044"/>
            <a:ext cx="354837" cy="312758"/>
            <a:chOff x="1230277" y="1946399"/>
            <a:chExt cx="354837" cy="312758"/>
          </a:xfrm>
        </p:grpSpPr>
        <p:sp>
          <p:nvSpPr>
            <p:cNvPr id="1048601" name="Freeform 9"/>
            <p:cNvSpPr>
              <a:spLocks noChangeArrowheads="1"/>
            </p:cNvSpPr>
            <p:nvPr/>
          </p:nvSpPr>
          <p:spPr bwMode="auto">
            <a:xfrm>
              <a:off x="1429711" y="1954154"/>
              <a:ext cx="31080" cy="18094"/>
            </a:xfrm>
            <a:custGeom>
              <a:avLst/>
              <a:gdLst>
                <a:gd name="T0" fmla="*/ 0 w 12"/>
                <a:gd name="T1" fmla="*/ 2147483646 h 7"/>
                <a:gd name="T2" fmla="*/ 0 w 12"/>
                <a:gd name="T3" fmla="*/ 2147483646 h 7"/>
                <a:gd name="T4" fmla="*/ 2147483646 w 12"/>
                <a:gd name="T5" fmla="*/ 0 h 7"/>
                <a:gd name="T6" fmla="*/ 2147483646 w 12"/>
                <a:gd name="T7" fmla="*/ 0 h 7"/>
                <a:gd name="T8" fmla="*/ 2147483646 w 12"/>
                <a:gd name="T9" fmla="*/ 0 h 7"/>
                <a:gd name="T10" fmla="*/ 0 w 12"/>
                <a:gd name="T11" fmla="*/ 2147483646 h 7"/>
                <a:gd name="T12" fmla="*/ 0 w 12"/>
                <a:gd name="T13" fmla="*/ 2147483646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7"/>
                <a:gd name="T23" fmla="*/ 12 w 12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7">
                  <a:moveTo>
                    <a:pt x="0" y="7"/>
                  </a:moveTo>
                  <a:lnTo>
                    <a:pt x="0" y="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02" name="Freeform 10"/>
            <p:cNvSpPr>
              <a:spLocks noChangeArrowheads="1"/>
            </p:cNvSpPr>
            <p:nvPr/>
          </p:nvSpPr>
          <p:spPr bwMode="auto">
            <a:xfrm>
              <a:off x="1230277" y="1946399"/>
              <a:ext cx="354837" cy="312758"/>
            </a:xfrm>
            <a:custGeom>
              <a:avLst/>
              <a:gdLst>
                <a:gd name="T0" fmla="*/ 2147483646 w 137"/>
                <a:gd name="T1" fmla="*/ 2147483646 h 121"/>
                <a:gd name="T2" fmla="*/ 2147483646 w 137"/>
                <a:gd name="T3" fmla="*/ 2147483646 h 121"/>
                <a:gd name="T4" fmla="*/ 2147483646 w 137"/>
                <a:gd name="T5" fmla="*/ 2147483646 h 121"/>
                <a:gd name="T6" fmla="*/ 2147483646 w 137"/>
                <a:gd name="T7" fmla="*/ 2147483646 h 121"/>
                <a:gd name="T8" fmla="*/ 2147483646 w 137"/>
                <a:gd name="T9" fmla="*/ 2147483646 h 121"/>
                <a:gd name="T10" fmla="*/ 2147483646 w 137"/>
                <a:gd name="T11" fmla="*/ 2147483646 h 121"/>
                <a:gd name="T12" fmla="*/ 2147483646 w 137"/>
                <a:gd name="T13" fmla="*/ 2147483646 h 121"/>
                <a:gd name="T14" fmla="*/ 2147483646 w 137"/>
                <a:gd name="T15" fmla="*/ 2147483646 h 121"/>
                <a:gd name="T16" fmla="*/ 2147483646 w 137"/>
                <a:gd name="T17" fmla="*/ 2147483646 h 121"/>
                <a:gd name="T18" fmla="*/ 2147483646 w 137"/>
                <a:gd name="T19" fmla="*/ 2147483646 h 121"/>
                <a:gd name="T20" fmla="*/ 2147483646 w 137"/>
                <a:gd name="T21" fmla="*/ 2147483646 h 121"/>
                <a:gd name="T22" fmla="*/ 2147483646 w 137"/>
                <a:gd name="T23" fmla="*/ 2147483646 h 121"/>
                <a:gd name="T24" fmla="*/ 2147483646 w 137"/>
                <a:gd name="T25" fmla="*/ 2147483646 h 121"/>
                <a:gd name="T26" fmla="*/ 2147483646 w 137"/>
                <a:gd name="T27" fmla="*/ 2147483646 h 121"/>
                <a:gd name="T28" fmla="*/ 2147483646 w 137"/>
                <a:gd name="T29" fmla="*/ 2147483646 h 121"/>
                <a:gd name="T30" fmla="*/ 2147483646 w 137"/>
                <a:gd name="T31" fmla="*/ 2147483646 h 121"/>
                <a:gd name="T32" fmla="*/ 2147483646 w 137"/>
                <a:gd name="T33" fmla="*/ 2147483646 h 121"/>
                <a:gd name="T34" fmla="*/ 2147483646 w 137"/>
                <a:gd name="T35" fmla="*/ 2147483646 h 121"/>
                <a:gd name="T36" fmla="*/ 2147483646 w 137"/>
                <a:gd name="T37" fmla="*/ 2147483646 h 121"/>
                <a:gd name="T38" fmla="*/ 2147483646 w 137"/>
                <a:gd name="T39" fmla="*/ 2147483646 h 121"/>
                <a:gd name="T40" fmla="*/ 2147483646 w 137"/>
                <a:gd name="T41" fmla="*/ 2147483646 h 121"/>
                <a:gd name="T42" fmla="*/ 0 w 137"/>
                <a:gd name="T43" fmla="*/ 2147483646 h 121"/>
                <a:gd name="T44" fmla="*/ 2147483646 w 137"/>
                <a:gd name="T45" fmla="*/ 2147483646 h 121"/>
                <a:gd name="T46" fmla="*/ 2147483646 w 137"/>
                <a:gd name="T47" fmla="*/ 2147483646 h 121"/>
                <a:gd name="T48" fmla="*/ 2147483646 w 137"/>
                <a:gd name="T49" fmla="*/ 2147483646 h 121"/>
                <a:gd name="T50" fmla="*/ 2147483646 w 137"/>
                <a:gd name="T51" fmla="*/ 2147483646 h 121"/>
                <a:gd name="T52" fmla="*/ 2147483646 w 137"/>
                <a:gd name="T53" fmla="*/ 2147483646 h 121"/>
                <a:gd name="T54" fmla="*/ 2147483646 w 137"/>
                <a:gd name="T55" fmla="*/ 0 h 121"/>
                <a:gd name="T56" fmla="*/ 2147483646 w 137"/>
                <a:gd name="T57" fmla="*/ 0 h 121"/>
                <a:gd name="T58" fmla="*/ 2147483646 w 137"/>
                <a:gd name="T59" fmla="*/ 2147483646 h 121"/>
                <a:gd name="T60" fmla="*/ 2147483646 w 137"/>
                <a:gd name="T61" fmla="*/ 2147483646 h 121"/>
                <a:gd name="T62" fmla="*/ 2147483646 w 137"/>
                <a:gd name="T63" fmla="*/ 2147483646 h 121"/>
                <a:gd name="T64" fmla="*/ 2147483646 w 137"/>
                <a:gd name="T65" fmla="*/ 2147483646 h 121"/>
                <a:gd name="T66" fmla="*/ 2147483646 w 137"/>
                <a:gd name="T67" fmla="*/ 2147483646 h 121"/>
                <a:gd name="T68" fmla="*/ 2147483646 w 137"/>
                <a:gd name="T69" fmla="*/ 2147483646 h 121"/>
                <a:gd name="T70" fmla="*/ 2147483646 w 137"/>
                <a:gd name="T71" fmla="*/ 2147483646 h 121"/>
                <a:gd name="T72" fmla="*/ 2147483646 w 137"/>
                <a:gd name="T73" fmla="*/ 2147483646 h 121"/>
                <a:gd name="T74" fmla="*/ 2147483646 w 137"/>
                <a:gd name="T75" fmla="*/ 2147483646 h 121"/>
                <a:gd name="T76" fmla="*/ 2147483646 w 137"/>
                <a:gd name="T77" fmla="*/ 2147483646 h 121"/>
                <a:gd name="T78" fmla="*/ 2147483646 w 137"/>
                <a:gd name="T79" fmla="*/ 2147483646 h 121"/>
                <a:gd name="T80" fmla="*/ 2147483646 w 137"/>
                <a:gd name="T81" fmla="*/ 2147483646 h 121"/>
                <a:gd name="T82" fmla="*/ 2147483646 w 137"/>
                <a:gd name="T83" fmla="*/ 2147483646 h 121"/>
                <a:gd name="T84" fmla="*/ 2147483646 w 137"/>
                <a:gd name="T85" fmla="*/ 2147483646 h 121"/>
                <a:gd name="T86" fmla="*/ 2147483646 w 137"/>
                <a:gd name="T87" fmla="*/ 2147483646 h 121"/>
                <a:gd name="T88" fmla="*/ 2147483646 w 137"/>
                <a:gd name="T89" fmla="*/ 2147483646 h 121"/>
                <a:gd name="T90" fmla="*/ 2147483646 w 137"/>
                <a:gd name="T91" fmla="*/ 2147483646 h 121"/>
                <a:gd name="T92" fmla="*/ 2147483646 w 137"/>
                <a:gd name="T93" fmla="*/ 2147483646 h 121"/>
                <a:gd name="T94" fmla="*/ 2147483646 w 137"/>
                <a:gd name="T95" fmla="*/ 2147483646 h 121"/>
                <a:gd name="T96" fmla="*/ 2147483646 w 137"/>
                <a:gd name="T97" fmla="*/ 2147483646 h 121"/>
                <a:gd name="T98" fmla="*/ 2147483646 w 137"/>
                <a:gd name="T99" fmla="*/ 2147483646 h 121"/>
                <a:gd name="T100" fmla="*/ 2147483646 w 137"/>
                <a:gd name="T101" fmla="*/ 2147483646 h 121"/>
                <a:gd name="T102" fmla="*/ 2147483646 w 137"/>
                <a:gd name="T103" fmla="*/ 2147483646 h 121"/>
                <a:gd name="T104" fmla="*/ 2147483646 w 137"/>
                <a:gd name="T105" fmla="*/ 2147483646 h 121"/>
                <a:gd name="T106" fmla="*/ 2147483646 w 137"/>
                <a:gd name="T107" fmla="*/ 2147483646 h 121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137"/>
                <a:gd name="T163" fmla="*/ 0 h 121"/>
                <a:gd name="T164" fmla="*/ 137 w 137"/>
                <a:gd name="T165" fmla="*/ 121 h 121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137" h="121">
                  <a:moveTo>
                    <a:pt x="67" y="121"/>
                  </a:moveTo>
                  <a:lnTo>
                    <a:pt x="67" y="121"/>
                  </a:lnTo>
                  <a:lnTo>
                    <a:pt x="77" y="112"/>
                  </a:lnTo>
                  <a:lnTo>
                    <a:pt x="67" y="118"/>
                  </a:lnTo>
                  <a:lnTo>
                    <a:pt x="77" y="108"/>
                  </a:lnTo>
                  <a:lnTo>
                    <a:pt x="64" y="115"/>
                  </a:lnTo>
                  <a:lnTo>
                    <a:pt x="86" y="99"/>
                  </a:lnTo>
                  <a:lnTo>
                    <a:pt x="61" y="115"/>
                  </a:lnTo>
                  <a:lnTo>
                    <a:pt x="61" y="112"/>
                  </a:lnTo>
                  <a:lnTo>
                    <a:pt x="89" y="92"/>
                  </a:lnTo>
                  <a:lnTo>
                    <a:pt x="57" y="112"/>
                  </a:lnTo>
                  <a:lnTo>
                    <a:pt x="57" y="108"/>
                  </a:lnTo>
                  <a:lnTo>
                    <a:pt x="96" y="86"/>
                  </a:lnTo>
                  <a:lnTo>
                    <a:pt x="57" y="108"/>
                  </a:lnTo>
                  <a:lnTo>
                    <a:pt x="54" y="108"/>
                  </a:lnTo>
                  <a:lnTo>
                    <a:pt x="99" y="80"/>
                  </a:lnTo>
                  <a:lnTo>
                    <a:pt x="54" y="105"/>
                  </a:lnTo>
                  <a:lnTo>
                    <a:pt x="109" y="70"/>
                  </a:lnTo>
                  <a:lnTo>
                    <a:pt x="51" y="102"/>
                  </a:lnTo>
                  <a:lnTo>
                    <a:pt x="112" y="61"/>
                  </a:lnTo>
                  <a:lnTo>
                    <a:pt x="48" y="99"/>
                  </a:lnTo>
                  <a:lnTo>
                    <a:pt x="45" y="99"/>
                  </a:lnTo>
                  <a:lnTo>
                    <a:pt x="115" y="54"/>
                  </a:lnTo>
                  <a:lnTo>
                    <a:pt x="45" y="96"/>
                  </a:lnTo>
                  <a:lnTo>
                    <a:pt x="42" y="96"/>
                  </a:lnTo>
                  <a:lnTo>
                    <a:pt x="42" y="92"/>
                  </a:lnTo>
                  <a:lnTo>
                    <a:pt x="99" y="57"/>
                  </a:lnTo>
                  <a:lnTo>
                    <a:pt x="42" y="92"/>
                  </a:lnTo>
                  <a:lnTo>
                    <a:pt x="38" y="92"/>
                  </a:lnTo>
                  <a:lnTo>
                    <a:pt x="112" y="45"/>
                  </a:lnTo>
                  <a:lnTo>
                    <a:pt x="35" y="89"/>
                  </a:lnTo>
                  <a:lnTo>
                    <a:pt x="35" y="86"/>
                  </a:lnTo>
                  <a:lnTo>
                    <a:pt x="96" y="51"/>
                  </a:lnTo>
                  <a:lnTo>
                    <a:pt x="35" y="86"/>
                  </a:lnTo>
                  <a:lnTo>
                    <a:pt x="32" y="86"/>
                  </a:lnTo>
                  <a:lnTo>
                    <a:pt x="32" y="83"/>
                  </a:lnTo>
                  <a:lnTo>
                    <a:pt x="96" y="48"/>
                  </a:lnTo>
                  <a:lnTo>
                    <a:pt x="32" y="83"/>
                  </a:lnTo>
                  <a:lnTo>
                    <a:pt x="96" y="41"/>
                  </a:lnTo>
                  <a:lnTo>
                    <a:pt x="29" y="80"/>
                  </a:lnTo>
                  <a:lnTo>
                    <a:pt x="96" y="35"/>
                  </a:lnTo>
                  <a:lnTo>
                    <a:pt x="26" y="77"/>
                  </a:lnTo>
                  <a:lnTo>
                    <a:pt x="83" y="41"/>
                  </a:lnTo>
                  <a:lnTo>
                    <a:pt x="22" y="77"/>
                  </a:lnTo>
                  <a:lnTo>
                    <a:pt x="22" y="73"/>
                  </a:lnTo>
                  <a:lnTo>
                    <a:pt x="86" y="35"/>
                  </a:lnTo>
                  <a:lnTo>
                    <a:pt x="22" y="73"/>
                  </a:lnTo>
                  <a:lnTo>
                    <a:pt x="19" y="73"/>
                  </a:lnTo>
                  <a:lnTo>
                    <a:pt x="19" y="70"/>
                  </a:lnTo>
                  <a:lnTo>
                    <a:pt x="73" y="38"/>
                  </a:lnTo>
                  <a:lnTo>
                    <a:pt x="19" y="70"/>
                  </a:lnTo>
                  <a:lnTo>
                    <a:pt x="83" y="29"/>
                  </a:lnTo>
                  <a:lnTo>
                    <a:pt x="16" y="67"/>
                  </a:lnTo>
                  <a:lnTo>
                    <a:pt x="80" y="26"/>
                  </a:lnTo>
                  <a:lnTo>
                    <a:pt x="13" y="64"/>
                  </a:lnTo>
                  <a:lnTo>
                    <a:pt x="70" y="29"/>
                  </a:lnTo>
                  <a:lnTo>
                    <a:pt x="10" y="64"/>
                  </a:lnTo>
                  <a:lnTo>
                    <a:pt x="10" y="61"/>
                  </a:lnTo>
                  <a:lnTo>
                    <a:pt x="77" y="19"/>
                  </a:lnTo>
                  <a:lnTo>
                    <a:pt x="6" y="61"/>
                  </a:lnTo>
                  <a:lnTo>
                    <a:pt x="6" y="57"/>
                  </a:lnTo>
                  <a:lnTo>
                    <a:pt x="67" y="19"/>
                  </a:lnTo>
                  <a:lnTo>
                    <a:pt x="6" y="54"/>
                  </a:lnTo>
                  <a:lnTo>
                    <a:pt x="51" y="26"/>
                  </a:lnTo>
                  <a:lnTo>
                    <a:pt x="3" y="51"/>
                  </a:lnTo>
                  <a:lnTo>
                    <a:pt x="45" y="22"/>
                  </a:lnTo>
                  <a:lnTo>
                    <a:pt x="3" y="45"/>
                  </a:lnTo>
                  <a:lnTo>
                    <a:pt x="0" y="45"/>
                  </a:lnTo>
                  <a:lnTo>
                    <a:pt x="35" y="22"/>
                  </a:lnTo>
                  <a:lnTo>
                    <a:pt x="3" y="41"/>
                  </a:lnTo>
                  <a:lnTo>
                    <a:pt x="0" y="41"/>
                  </a:lnTo>
                  <a:lnTo>
                    <a:pt x="38" y="16"/>
                  </a:lnTo>
                  <a:lnTo>
                    <a:pt x="0" y="38"/>
                  </a:lnTo>
                  <a:lnTo>
                    <a:pt x="35" y="13"/>
                  </a:lnTo>
                  <a:lnTo>
                    <a:pt x="3" y="32"/>
                  </a:lnTo>
                  <a:lnTo>
                    <a:pt x="0" y="32"/>
                  </a:lnTo>
                  <a:lnTo>
                    <a:pt x="32" y="10"/>
                  </a:lnTo>
                  <a:lnTo>
                    <a:pt x="3" y="26"/>
                  </a:lnTo>
                  <a:lnTo>
                    <a:pt x="3" y="22"/>
                  </a:lnTo>
                  <a:lnTo>
                    <a:pt x="22" y="10"/>
                  </a:lnTo>
                  <a:lnTo>
                    <a:pt x="6" y="19"/>
                  </a:lnTo>
                  <a:lnTo>
                    <a:pt x="19" y="10"/>
                  </a:lnTo>
                  <a:lnTo>
                    <a:pt x="13" y="10"/>
                  </a:lnTo>
                  <a:lnTo>
                    <a:pt x="26" y="3"/>
                  </a:lnTo>
                  <a:lnTo>
                    <a:pt x="13" y="16"/>
                  </a:lnTo>
                  <a:lnTo>
                    <a:pt x="38" y="0"/>
                  </a:lnTo>
                  <a:lnTo>
                    <a:pt x="19" y="16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13" y="22"/>
                  </a:lnTo>
                  <a:lnTo>
                    <a:pt x="51" y="3"/>
                  </a:lnTo>
                  <a:lnTo>
                    <a:pt x="13" y="29"/>
                  </a:lnTo>
                  <a:lnTo>
                    <a:pt x="54" y="6"/>
                  </a:lnTo>
                  <a:lnTo>
                    <a:pt x="57" y="6"/>
                  </a:lnTo>
                  <a:lnTo>
                    <a:pt x="19" y="32"/>
                  </a:lnTo>
                  <a:lnTo>
                    <a:pt x="57" y="10"/>
                  </a:lnTo>
                  <a:lnTo>
                    <a:pt x="61" y="10"/>
                  </a:lnTo>
                  <a:lnTo>
                    <a:pt x="29" y="32"/>
                  </a:lnTo>
                  <a:lnTo>
                    <a:pt x="61" y="10"/>
                  </a:lnTo>
                  <a:lnTo>
                    <a:pt x="64" y="10"/>
                  </a:lnTo>
                  <a:lnTo>
                    <a:pt x="64" y="13"/>
                  </a:lnTo>
                  <a:lnTo>
                    <a:pt x="22" y="38"/>
                  </a:lnTo>
                  <a:lnTo>
                    <a:pt x="67" y="13"/>
                  </a:lnTo>
                  <a:lnTo>
                    <a:pt x="67" y="16"/>
                  </a:lnTo>
                  <a:lnTo>
                    <a:pt x="22" y="45"/>
                  </a:lnTo>
                  <a:lnTo>
                    <a:pt x="99" y="0"/>
                  </a:lnTo>
                  <a:lnTo>
                    <a:pt x="99" y="3"/>
                  </a:lnTo>
                  <a:lnTo>
                    <a:pt x="38" y="38"/>
                  </a:lnTo>
                  <a:lnTo>
                    <a:pt x="105" y="0"/>
                  </a:lnTo>
                  <a:lnTo>
                    <a:pt x="105" y="3"/>
                  </a:lnTo>
                  <a:lnTo>
                    <a:pt x="38" y="45"/>
                  </a:lnTo>
                  <a:lnTo>
                    <a:pt x="112" y="3"/>
                  </a:lnTo>
                  <a:lnTo>
                    <a:pt x="57" y="38"/>
                  </a:lnTo>
                  <a:lnTo>
                    <a:pt x="115" y="3"/>
                  </a:lnTo>
                  <a:lnTo>
                    <a:pt x="118" y="3"/>
                  </a:lnTo>
                  <a:lnTo>
                    <a:pt x="118" y="6"/>
                  </a:lnTo>
                  <a:lnTo>
                    <a:pt x="51" y="45"/>
                  </a:lnTo>
                  <a:lnTo>
                    <a:pt x="121" y="6"/>
                  </a:lnTo>
                  <a:lnTo>
                    <a:pt x="57" y="48"/>
                  </a:lnTo>
                  <a:lnTo>
                    <a:pt x="124" y="10"/>
                  </a:lnTo>
                  <a:lnTo>
                    <a:pt x="70" y="45"/>
                  </a:lnTo>
                  <a:lnTo>
                    <a:pt x="124" y="10"/>
                  </a:lnTo>
                  <a:lnTo>
                    <a:pt x="128" y="10"/>
                  </a:lnTo>
                  <a:lnTo>
                    <a:pt x="128" y="13"/>
                  </a:lnTo>
                  <a:lnTo>
                    <a:pt x="64" y="51"/>
                  </a:lnTo>
                  <a:lnTo>
                    <a:pt x="128" y="13"/>
                  </a:lnTo>
                  <a:lnTo>
                    <a:pt x="128" y="16"/>
                  </a:lnTo>
                  <a:lnTo>
                    <a:pt x="73" y="48"/>
                  </a:lnTo>
                  <a:lnTo>
                    <a:pt x="131" y="16"/>
                  </a:lnTo>
                  <a:lnTo>
                    <a:pt x="61" y="61"/>
                  </a:lnTo>
                  <a:lnTo>
                    <a:pt x="134" y="19"/>
                  </a:lnTo>
                  <a:lnTo>
                    <a:pt x="67" y="61"/>
                  </a:lnTo>
                  <a:lnTo>
                    <a:pt x="134" y="22"/>
                  </a:lnTo>
                  <a:lnTo>
                    <a:pt x="73" y="61"/>
                  </a:lnTo>
                  <a:lnTo>
                    <a:pt x="134" y="26"/>
                  </a:lnTo>
                  <a:lnTo>
                    <a:pt x="137" y="26"/>
                  </a:lnTo>
                  <a:lnTo>
                    <a:pt x="77" y="64"/>
                  </a:lnTo>
                  <a:lnTo>
                    <a:pt x="137" y="29"/>
                  </a:lnTo>
                  <a:lnTo>
                    <a:pt x="137" y="32"/>
                  </a:lnTo>
                  <a:lnTo>
                    <a:pt x="67" y="77"/>
                  </a:lnTo>
                  <a:lnTo>
                    <a:pt x="137" y="35"/>
                  </a:lnTo>
                  <a:lnTo>
                    <a:pt x="80" y="73"/>
                  </a:lnTo>
                  <a:lnTo>
                    <a:pt x="137" y="38"/>
                  </a:lnTo>
                  <a:lnTo>
                    <a:pt x="137" y="41"/>
                  </a:lnTo>
                  <a:lnTo>
                    <a:pt x="70" y="83"/>
                  </a:lnTo>
                  <a:lnTo>
                    <a:pt x="137" y="45"/>
                  </a:lnTo>
                  <a:lnTo>
                    <a:pt x="137" y="48"/>
                  </a:lnTo>
                  <a:lnTo>
                    <a:pt x="73" y="86"/>
                  </a:lnTo>
                  <a:lnTo>
                    <a:pt x="134" y="54"/>
                  </a:lnTo>
                  <a:lnTo>
                    <a:pt x="80" y="89"/>
                  </a:lnTo>
                  <a:lnTo>
                    <a:pt x="128" y="61"/>
                  </a:lnTo>
                  <a:lnTo>
                    <a:pt x="128" y="64"/>
                  </a:lnTo>
                  <a:lnTo>
                    <a:pt x="86" y="89"/>
                  </a:lnTo>
                  <a:lnTo>
                    <a:pt x="118" y="70"/>
                  </a:lnTo>
                  <a:lnTo>
                    <a:pt x="118" y="73"/>
                  </a:lnTo>
                  <a:lnTo>
                    <a:pt x="83" y="96"/>
                  </a:lnTo>
                  <a:lnTo>
                    <a:pt x="109" y="80"/>
                  </a:lnTo>
                  <a:lnTo>
                    <a:pt x="109" y="83"/>
                  </a:lnTo>
                  <a:lnTo>
                    <a:pt x="80" y="99"/>
                  </a:lnTo>
                  <a:lnTo>
                    <a:pt x="99" y="89"/>
                  </a:lnTo>
                  <a:lnTo>
                    <a:pt x="102" y="89"/>
                  </a:lnTo>
                  <a:lnTo>
                    <a:pt x="99" y="92"/>
                  </a:lnTo>
                  <a:lnTo>
                    <a:pt x="77" y="108"/>
                  </a:lnTo>
                  <a:lnTo>
                    <a:pt x="89" y="99"/>
                  </a:lnTo>
                  <a:lnTo>
                    <a:pt x="89" y="102"/>
                  </a:lnTo>
                  <a:lnTo>
                    <a:pt x="77" y="112"/>
                  </a:lnTo>
                  <a:lnTo>
                    <a:pt x="80" y="108"/>
                  </a:lnTo>
                  <a:lnTo>
                    <a:pt x="83" y="108"/>
                  </a:lnTo>
                  <a:lnTo>
                    <a:pt x="73" y="118"/>
                  </a:lnTo>
                  <a:lnTo>
                    <a:pt x="73" y="121"/>
                  </a:lnTo>
                  <a:lnTo>
                    <a:pt x="70" y="121"/>
                  </a:lnTo>
                  <a:lnTo>
                    <a:pt x="67" y="121"/>
                  </a:ln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</p:grpSp>
      <p:sp>
        <p:nvSpPr>
          <p:cNvPr id="1048603" name="Freeform 12"/>
          <p:cNvSpPr>
            <a:spLocks noChangeArrowheads="1"/>
          </p:cNvSpPr>
          <p:nvPr/>
        </p:nvSpPr>
        <p:spPr bwMode="auto">
          <a:xfrm>
            <a:off x="6052290" y="1433819"/>
            <a:ext cx="740833" cy="742949"/>
          </a:xfrm>
          <a:custGeom>
            <a:avLst/>
            <a:gdLst>
              <a:gd name="T0" fmla="*/ 2147483646 w 90"/>
              <a:gd name="T1" fmla="*/ 2147483646 h 90"/>
              <a:gd name="T2" fmla="*/ 2147483646 w 90"/>
              <a:gd name="T3" fmla="*/ 2147483646 h 90"/>
              <a:gd name="T4" fmla="*/ 2147483646 w 90"/>
              <a:gd name="T5" fmla="*/ 2147483646 h 90"/>
              <a:gd name="T6" fmla="*/ 2147483646 w 90"/>
              <a:gd name="T7" fmla="*/ 2147483646 h 90"/>
              <a:gd name="T8" fmla="*/ 2147483646 w 90"/>
              <a:gd name="T9" fmla="*/ 2147483646 h 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0"/>
              <a:gd name="T16" fmla="*/ 0 h 90"/>
              <a:gd name="T17" fmla="*/ 90 w 90"/>
              <a:gd name="T18" fmla="*/ 90 h 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0" h="90">
                <a:moveTo>
                  <a:pt x="11" y="65"/>
                </a:moveTo>
                <a:cubicBezTo>
                  <a:pt x="0" y="46"/>
                  <a:pt x="7" y="22"/>
                  <a:pt x="26" y="11"/>
                </a:cubicBezTo>
                <a:cubicBezTo>
                  <a:pt x="44" y="0"/>
                  <a:pt x="68" y="7"/>
                  <a:pt x="79" y="26"/>
                </a:cubicBezTo>
                <a:cubicBezTo>
                  <a:pt x="90" y="45"/>
                  <a:pt x="84" y="69"/>
                  <a:pt x="65" y="80"/>
                </a:cubicBezTo>
                <a:cubicBezTo>
                  <a:pt x="46" y="90"/>
                  <a:pt x="22" y="84"/>
                  <a:pt x="11" y="65"/>
                </a:cubicBezTo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04" name="Freeform 13"/>
          <p:cNvSpPr>
            <a:spLocks noEditPoints="1" noChangeArrowheads="1"/>
          </p:cNvSpPr>
          <p:nvPr/>
        </p:nvSpPr>
        <p:spPr bwMode="auto">
          <a:xfrm>
            <a:off x="9682391" y="211916"/>
            <a:ext cx="322662" cy="577274"/>
          </a:xfrm>
          <a:custGeom>
            <a:avLst/>
            <a:gdLst>
              <a:gd name="T0" fmla="*/ 2147483646 w 39"/>
              <a:gd name="T1" fmla="*/ 2147483646 h 70"/>
              <a:gd name="T2" fmla="*/ 0 w 39"/>
              <a:gd name="T3" fmla="*/ 2147483646 h 70"/>
              <a:gd name="T4" fmla="*/ 0 w 39"/>
              <a:gd name="T5" fmla="*/ 2147483646 h 70"/>
              <a:gd name="T6" fmla="*/ 2147483646 w 39"/>
              <a:gd name="T7" fmla="*/ 2147483646 h 70"/>
              <a:gd name="T8" fmla="*/ 2147483646 w 39"/>
              <a:gd name="T9" fmla="*/ 2147483646 h 70"/>
              <a:gd name="T10" fmla="*/ 2147483646 w 39"/>
              <a:gd name="T11" fmla="*/ 2147483646 h 70"/>
              <a:gd name="T12" fmla="*/ 2147483646 w 39"/>
              <a:gd name="T13" fmla="*/ 2147483646 h 70"/>
              <a:gd name="T14" fmla="*/ 2147483646 w 39"/>
              <a:gd name="T15" fmla="*/ 2147483646 h 70"/>
              <a:gd name="T16" fmla="*/ 2147483646 w 39"/>
              <a:gd name="T17" fmla="*/ 2147483646 h 70"/>
              <a:gd name="T18" fmla="*/ 2147483646 w 39"/>
              <a:gd name="T19" fmla="*/ 2147483646 h 70"/>
              <a:gd name="T20" fmla="*/ 2147483646 w 39"/>
              <a:gd name="T21" fmla="*/ 2147483646 h 70"/>
              <a:gd name="T22" fmla="*/ 2147483646 w 39"/>
              <a:gd name="T23" fmla="*/ 2147483646 h 70"/>
              <a:gd name="T24" fmla="*/ 2147483646 w 39"/>
              <a:gd name="T25" fmla="*/ 2147483646 h 70"/>
              <a:gd name="T26" fmla="*/ 2147483646 w 39"/>
              <a:gd name="T27" fmla="*/ 2147483646 h 70"/>
              <a:gd name="T28" fmla="*/ 2147483646 w 39"/>
              <a:gd name="T29" fmla="*/ 2147483646 h 70"/>
              <a:gd name="T30" fmla="*/ 2147483646 w 39"/>
              <a:gd name="T31" fmla="*/ 2147483646 h 70"/>
              <a:gd name="T32" fmla="*/ 2147483646 w 39"/>
              <a:gd name="T33" fmla="*/ 2147483646 h 70"/>
              <a:gd name="T34" fmla="*/ 2147483646 w 39"/>
              <a:gd name="T35" fmla="*/ 2147483646 h 70"/>
              <a:gd name="T36" fmla="*/ 2147483646 w 39"/>
              <a:gd name="T37" fmla="*/ 2147483646 h 70"/>
              <a:gd name="T38" fmla="*/ 2147483646 w 39"/>
              <a:gd name="T39" fmla="*/ 2147483646 h 70"/>
              <a:gd name="T40" fmla="*/ 2147483646 w 39"/>
              <a:gd name="T41" fmla="*/ 2147483646 h 70"/>
              <a:gd name="T42" fmla="*/ 2147483646 w 39"/>
              <a:gd name="T43" fmla="*/ 0 h 70"/>
              <a:gd name="T44" fmla="*/ 2147483646 w 39"/>
              <a:gd name="T45" fmla="*/ 0 h 70"/>
              <a:gd name="T46" fmla="*/ 2147483646 w 39"/>
              <a:gd name="T47" fmla="*/ 0 h 70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39"/>
              <a:gd name="T73" fmla="*/ 0 h 70"/>
              <a:gd name="T74" fmla="*/ 39 w 39"/>
              <a:gd name="T75" fmla="*/ 70 h 70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39" h="70">
                <a:moveTo>
                  <a:pt x="2" y="70"/>
                </a:moveTo>
                <a:cubicBezTo>
                  <a:pt x="2" y="70"/>
                  <a:pt x="1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1" y="70"/>
                  <a:pt x="2" y="70"/>
                  <a:pt x="2" y="70"/>
                </a:cubicBezTo>
                <a:moveTo>
                  <a:pt x="3" y="70"/>
                </a:moveTo>
                <a:cubicBezTo>
                  <a:pt x="3" y="70"/>
                  <a:pt x="3" y="70"/>
                  <a:pt x="3" y="70"/>
                </a:cubicBezTo>
                <a:cubicBezTo>
                  <a:pt x="3" y="70"/>
                  <a:pt x="3" y="70"/>
                  <a:pt x="3" y="70"/>
                </a:cubicBezTo>
                <a:moveTo>
                  <a:pt x="26" y="2"/>
                </a:moveTo>
                <a:cubicBezTo>
                  <a:pt x="29" y="4"/>
                  <a:pt x="31" y="7"/>
                  <a:pt x="33" y="11"/>
                </a:cubicBezTo>
                <a:cubicBezTo>
                  <a:pt x="37" y="17"/>
                  <a:pt x="38" y="24"/>
                  <a:pt x="39" y="30"/>
                </a:cubicBezTo>
                <a:cubicBezTo>
                  <a:pt x="39" y="24"/>
                  <a:pt x="37" y="17"/>
                  <a:pt x="33" y="11"/>
                </a:cubicBezTo>
                <a:cubicBezTo>
                  <a:pt x="31" y="7"/>
                  <a:pt x="29" y="4"/>
                  <a:pt x="26" y="2"/>
                </a:cubicBezTo>
                <a:moveTo>
                  <a:pt x="26" y="1"/>
                </a:moveTo>
                <a:cubicBezTo>
                  <a:pt x="26" y="2"/>
                  <a:pt x="26" y="2"/>
                  <a:pt x="26" y="2"/>
                </a:cubicBezTo>
                <a:cubicBezTo>
                  <a:pt x="26" y="2"/>
                  <a:pt x="26" y="2"/>
                  <a:pt x="26" y="1"/>
                </a:cubicBezTo>
                <a:moveTo>
                  <a:pt x="25" y="1"/>
                </a:moveTo>
                <a:cubicBezTo>
                  <a:pt x="26" y="1"/>
                  <a:pt x="26" y="1"/>
                  <a:pt x="26" y="1"/>
                </a:cubicBezTo>
                <a:cubicBezTo>
                  <a:pt x="26" y="1"/>
                  <a:pt x="26" y="1"/>
                  <a:pt x="25" y="1"/>
                </a:cubicBezTo>
                <a:moveTo>
                  <a:pt x="25" y="1"/>
                </a:moveTo>
                <a:cubicBezTo>
                  <a:pt x="25" y="1"/>
                  <a:pt x="25" y="1"/>
                  <a:pt x="25" y="1"/>
                </a:cubicBezTo>
                <a:cubicBezTo>
                  <a:pt x="25" y="1"/>
                  <a:pt x="25" y="1"/>
                  <a:pt x="25" y="1"/>
                </a:cubicBezTo>
                <a:moveTo>
                  <a:pt x="25" y="0"/>
                </a:moveTo>
                <a:cubicBezTo>
                  <a:pt x="25" y="0"/>
                  <a:pt x="25" y="0"/>
                  <a:pt x="25" y="0"/>
                </a:cubicBezTo>
                <a:cubicBezTo>
                  <a:pt x="25" y="0"/>
                  <a:pt x="25" y="0"/>
                  <a:pt x="25" y="0"/>
                </a:cubicBezTo>
              </a:path>
            </a:pathLst>
          </a:custGeom>
          <a:solidFill>
            <a:srgbClr val="313A42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05" name="Freeform 17"/>
          <p:cNvSpPr>
            <a:spLocks noChangeArrowheads="1"/>
          </p:cNvSpPr>
          <p:nvPr/>
        </p:nvSpPr>
        <p:spPr bwMode="auto">
          <a:xfrm>
            <a:off x="717971" y="4937529"/>
            <a:ext cx="734484" cy="740833"/>
          </a:xfrm>
          <a:custGeom>
            <a:avLst/>
            <a:gdLst>
              <a:gd name="T0" fmla="*/ 2147483646 w 89"/>
              <a:gd name="T1" fmla="*/ 2147483646 h 90"/>
              <a:gd name="T2" fmla="*/ 2147483646 w 89"/>
              <a:gd name="T3" fmla="*/ 2147483646 h 90"/>
              <a:gd name="T4" fmla="*/ 2147483646 w 89"/>
              <a:gd name="T5" fmla="*/ 2147483646 h 90"/>
              <a:gd name="T6" fmla="*/ 2147483646 w 89"/>
              <a:gd name="T7" fmla="*/ 2147483646 h 90"/>
              <a:gd name="T8" fmla="*/ 2147483646 w 89"/>
              <a:gd name="T9" fmla="*/ 2147483646 h 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9"/>
              <a:gd name="T16" fmla="*/ 0 h 90"/>
              <a:gd name="T17" fmla="*/ 89 w 89"/>
              <a:gd name="T18" fmla="*/ 90 h 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9" h="90">
                <a:moveTo>
                  <a:pt x="25" y="79"/>
                </a:moveTo>
                <a:cubicBezTo>
                  <a:pt x="6" y="68"/>
                  <a:pt x="0" y="44"/>
                  <a:pt x="11" y="25"/>
                </a:cubicBezTo>
                <a:cubicBezTo>
                  <a:pt x="21" y="7"/>
                  <a:pt x="46" y="0"/>
                  <a:pt x="64" y="11"/>
                </a:cubicBezTo>
                <a:cubicBezTo>
                  <a:pt x="83" y="22"/>
                  <a:pt x="89" y="46"/>
                  <a:pt x="79" y="65"/>
                </a:cubicBezTo>
                <a:cubicBezTo>
                  <a:pt x="68" y="84"/>
                  <a:pt x="44" y="90"/>
                  <a:pt x="25" y="79"/>
                </a:cubicBezTo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06" name="Freeform 18"/>
          <p:cNvSpPr>
            <a:spLocks noEditPoints="1" noChangeArrowheads="1"/>
          </p:cNvSpPr>
          <p:nvPr/>
        </p:nvSpPr>
        <p:spPr bwMode="auto">
          <a:xfrm>
            <a:off x="930140" y="5421540"/>
            <a:ext cx="315518" cy="402683"/>
          </a:xfrm>
          <a:custGeom>
            <a:avLst/>
            <a:gdLst>
              <a:gd name="T0" fmla="*/ 2147483646 w 38"/>
              <a:gd name="T1" fmla="*/ 2147483646 h 49"/>
              <a:gd name="T2" fmla="*/ 2147483646 w 38"/>
              <a:gd name="T3" fmla="*/ 2147483646 h 49"/>
              <a:gd name="T4" fmla="*/ 0 w 38"/>
              <a:gd name="T5" fmla="*/ 2147483646 h 49"/>
              <a:gd name="T6" fmla="*/ 0 w 38"/>
              <a:gd name="T7" fmla="*/ 2147483646 h 49"/>
              <a:gd name="T8" fmla="*/ 2147483646 w 38"/>
              <a:gd name="T9" fmla="*/ 2147483646 h 49"/>
              <a:gd name="T10" fmla="*/ 2147483646 w 38"/>
              <a:gd name="T11" fmla="*/ 2147483646 h 49"/>
              <a:gd name="T12" fmla="*/ 2147483646 w 38"/>
              <a:gd name="T13" fmla="*/ 2147483646 h 49"/>
              <a:gd name="T14" fmla="*/ 2147483646 w 38"/>
              <a:gd name="T15" fmla="*/ 2147483646 h 49"/>
              <a:gd name="T16" fmla="*/ 2147483646 w 38"/>
              <a:gd name="T17" fmla="*/ 2147483646 h 49"/>
              <a:gd name="T18" fmla="*/ 2147483646 w 38"/>
              <a:gd name="T19" fmla="*/ 2147483646 h 49"/>
              <a:gd name="T20" fmla="*/ 2147483646 w 38"/>
              <a:gd name="T21" fmla="*/ 2147483646 h 49"/>
              <a:gd name="T22" fmla="*/ 2147483646 w 38"/>
              <a:gd name="T23" fmla="*/ 2147483646 h 49"/>
              <a:gd name="T24" fmla="*/ 2147483646 w 38"/>
              <a:gd name="T25" fmla="*/ 2147483646 h 49"/>
              <a:gd name="T26" fmla="*/ 2147483646 w 38"/>
              <a:gd name="T27" fmla="*/ 2147483646 h 49"/>
              <a:gd name="T28" fmla="*/ 2147483646 w 38"/>
              <a:gd name="T29" fmla="*/ 2147483646 h 49"/>
              <a:gd name="T30" fmla="*/ 2147483646 w 38"/>
              <a:gd name="T31" fmla="*/ 2147483646 h 49"/>
              <a:gd name="T32" fmla="*/ 2147483646 w 38"/>
              <a:gd name="T33" fmla="*/ 2147483646 h 49"/>
              <a:gd name="T34" fmla="*/ 2147483646 w 38"/>
              <a:gd name="T35" fmla="*/ 2147483646 h 49"/>
              <a:gd name="T36" fmla="*/ 2147483646 w 38"/>
              <a:gd name="T37" fmla="*/ 2147483646 h 49"/>
              <a:gd name="T38" fmla="*/ 2147483646 w 38"/>
              <a:gd name="T39" fmla="*/ 2147483646 h 49"/>
              <a:gd name="T40" fmla="*/ 2147483646 w 38"/>
              <a:gd name="T41" fmla="*/ 2147483646 h 49"/>
              <a:gd name="T42" fmla="*/ 2147483646 w 38"/>
              <a:gd name="T43" fmla="*/ 2147483646 h 49"/>
              <a:gd name="T44" fmla="*/ 2147483646 w 38"/>
              <a:gd name="T45" fmla="*/ 2147483646 h 49"/>
              <a:gd name="T46" fmla="*/ 2147483646 w 38"/>
              <a:gd name="T47" fmla="*/ 2147483646 h 49"/>
              <a:gd name="T48" fmla="*/ 2147483646 w 38"/>
              <a:gd name="T49" fmla="*/ 2147483646 h 49"/>
              <a:gd name="T50" fmla="*/ 2147483646 w 38"/>
              <a:gd name="T51" fmla="*/ 2147483646 h 49"/>
              <a:gd name="T52" fmla="*/ 2147483646 w 38"/>
              <a:gd name="T53" fmla="*/ 2147483646 h 49"/>
              <a:gd name="T54" fmla="*/ 2147483646 w 38"/>
              <a:gd name="T55" fmla="*/ 2147483646 h 49"/>
              <a:gd name="T56" fmla="*/ 2147483646 w 38"/>
              <a:gd name="T57" fmla="*/ 2147483646 h 49"/>
              <a:gd name="T58" fmla="*/ 2147483646 w 38"/>
              <a:gd name="T59" fmla="*/ 2147483646 h 49"/>
              <a:gd name="T60" fmla="*/ 2147483646 w 38"/>
              <a:gd name="T61" fmla="*/ 2147483646 h 49"/>
              <a:gd name="T62" fmla="*/ 2147483646 w 38"/>
              <a:gd name="T63" fmla="*/ 2147483646 h 49"/>
              <a:gd name="T64" fmla="*/ 2147483646 w 38"/>
              <a:gd name="T65" fmla="*/ 2147483646 h 49"/>
              <a:gd name="T66" fmla="*/ 2147483646 w 38"/>
              <a:gd name="T67" fmla="*/ 0 h 49"/>
              <a:gd name="T68" fmla="*/ 2147483646 w 38"/>
              <a:gd name="T69" fmla="*/ 2147483646 h 49"/>
              <a:gd name="T70" fmla="*/ 2147483646 w 38"/>
              <a:gd name="T71" fmla="*/ 0 h 49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w 38"/>
              <a:gd name="T109" fmla="*/ 0 h 49"/>
              <a:gd name="T110" fmla="*/ 38 w 38"/>
              <a:gd name="T111" fmla="*/ 49 h 49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T108" t="T109" r="T110" b="T111"/>
            <a:pathLst>
              <a:path w="38" h="49">
                <a:moveTo>
                  <a:pt x="37" y="20"/>
                </a:moveTo>
                <a:cubicBezTo>
                  <a:pt x="36" y="23"/>
                  <a:pt x="34" y="26"/>
                  <a:pt x="33" y="30"/>
                </a:cubicBezTo>
                <a:cubicBezTo>
                  <a:pt x="25" y="42"/>
                  <a:pt x="13" y="49"/>
                  <a:pt x="0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6" y="49"/>
                  <a:pt x="12" y="47"/>
                  <a:pt x="18" y="44"/>
                </a:cubicBezTo>
                <a:cubicBezTo>
                  <a:pt x="28" y="39"/>
                  <a:pt x="34" y="30"/>
                  <a:pt x="37" y="20"/>
                </a:cubicBezTo>
                <a:moveTo>
                  <a:pt x="37" y="19"/>
                </a:moveTo>
                <a:cubicBezTo>
                  <a:pt x="37" y="19"/>
                  <a:pt x="37" y="19"/>
                  <a:pt x="37" y="20"/>
                </a:cubicBezTo>
                <a:cubicBezTo>
                  <a:pt x="37" y="19"/>
                  <a:pt x="37" y="19"/>
                  <a:pt x="37" y="19"/>
                </a:cubicBezTo>
                <a:moveTo>
                  <a:pt x="37" y="18"/>
                </a:move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moveTo>
                  <a:pt x="37" y="17"/>
                </a:moveTo>
                <a:cubicBezTo>
                  <a:pt x="37" y="17"/>
                  <a:pt x="37" y="17"/>
                  <a:pt x="37" y="17"/>
                </a:cubicBezTo>
                <a:cubicBezTo>
                  <a:pt x="37" y="17"/>
                  <a:pt x="37" y="17"/>
                  <a:pt x="37" y="17"/>
                </a:cubicBezTo>
                <a:moveTo>
                  <a:pt x="38" y="12"/>
                </a:moveTo>
                <a:cubicBezTo>
                  <a:pt x="38" y="12"/>
                  <a:pt x="38" y="12"/>
                  <a:pt x="38" y="12"/>
                </a:cubicBezTo>
                <a:cubicBezTo>
                  <a:pt x="38" y="12"/>
                  <a:pt x="38" y="12"/>
                  <a:pt x="38" y="12"/>
                </a:cubicBezTo>
                <a:moveTo>
                  <a:pt x="38" y="11"/>
                </a:moveTo>
                <a:cubicBezTo>
                  <a:pt x="38" y="11"/>
                  <a:pt x="38" y="11"/>
                  <a:pt x="38" y="11"/>
                </a:cubicBezTo>
                <a:cubicBezTo>
                  <a:pt x="38" y="11"/>
                  <a:pt x="38" y="11"/>
                  <a:pt x="38" y="11"/>
                </a:cubicBezTo>
                <a:moveTo>
                  <a:pt x="38" y="9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0"/>
                  <a:pt x="38" y="10"/>
                  <a:pt x="38" y="9"/>
                </a:cubicBezTo>
                <a:moveTo>
                  <a:pt x="38" y="8"/>
                </a:moveTo>
                <a:cubicBezTo>
                  <a:pt x="38" y="9"/>
                  <a:pt x="38" y="9"/>
                  <a:pt x="38" y="9"/>
                </a:cubicBezTo>
                <a:cubicBezTo>
                  <a:pt x="38" y="9"/>
                  <a:pt x="38" y="9"/>
                  <a:pt x="38" y="8"/>
                </a:cubicBezTo>
                <a:moveTo>
                  <a:pt x="37" y="2"/>
                </a:moveTo>
                <a:cubicBezTo>
                  <a:pt x="37" y="4"/>
                  <a:pt x="38" y="6"/>
                  <a:pt x="38" y="8"/>
                </a:cubicBezTo>
                <a:cubicBezTo>
                  <a:pt x="38" y="6"/>
                  <a:pt x="37" y="4"/>
                  <a:pt x="37" y="2"/>
                </a:cubicBezTo>
                <a:moveTo>
                  <a:pt x="37" y="1"/>
                </a:moveTo>
                <a:cubicBezTo>
                  <a:pt x="37" y="1"/>
                  <a:pt x="37" y="1"/>
                  <a:pt x="37" y="2"/>
                </a:cubicBezTo>
                <a:cubicBezTo>
                  <a:pt x="37" y="1"/>
                  <a:pt x="37" y="1"/>
                  <a:pt x="37" y="1"/>
                </a:cubicBezTo>
                <a:moveTo>
                  <a:pt x="37" y="0"/>
                </a:moveTo>
                <a:cubicBezTo>
                  <a:pt x="37" y="0"/>
                  <a:pt x="37" y="0"/>
                  <a:pt x="37" y="1"/>
                </a:cubicBezTo>
                <a:cubicBezTo>
                  <a:pt x="37" y="0"/>
                  <a:pt x="37" y="0"/>
                  <a:pt x="37" y="0"/>
                </a:cubicBezTo>
              </a:path>
            </a:pathLst>
          </a:custGeom>
          <a:solidFill>
            <a:srgbClr val="313A42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07" name="Oval 22"/>
          <p:cNvSpPr>
            <a:spLocks noChangeArrowheads="1"/>
          </p:cNvSpPr>
          <p:nvPr/>
        </p:nvSpPr>
        <p:spPr bwMode="auto">
          <a:xfrm>
            <a:off x="6139707" y="4827537"/>
            <a:ext cx="653416" cy="654096"/>
          </a:xfrm>
          <a:prstGeom prst="ellipse"/>
          <a:solidFill>
            <a:srgbClr val="1D4D71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135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608" name="Freeform 23"/>
          <p:cNvSpPr>
            <a:spLocks noEditPoints="1" noChangeArrowheads="1"/>
          </p:cNvSpPr>
          <p:nvPr/>
        </p:nvSpPr>
        <p:spPr bwMode="auto">
          <a:xfrm>
            <a:off x="10617199" y="5190925"/>
            <a:ext cx="158168" cy="41530"/>
          </a:xfrm>
          <a:custGeom>
            <a:avLst/>
            <a:gdLst>
              <a:gd name="T0" fmla="*/ 2147483646 w 19"/>
              <a:gd name="T1" fmla="*/ 2147483646 h 5"/>
              <a:gd name="T2" fmla="*/ 2147483646 w 19"/>
              <a:gd name="T3" fmla="*/ 2147483646 h 5"/>
              <a:gd name="T4" fmla="*/ 2147483646 w 19"/>
              <a:gd name="T5" fmla="*/ 2147483646 h 5"/>
              <a:gd name="T6" fmla="*/ 0 w 19"/>
              <a:gd name="T7" fmla="*/ 0 h 5"/>
              <a:gd name="T8" fmla="*/ 0 w 19"/>
              <a:gd name="T9" fmla="*/ 0 h 5"/>
              <a:gd name="T10" fmla="*/ 2147483646 w 19"/>
              <a:gd name="T11" fmla="*/ 2147483646 h 5"/>
              <a:gd name="T12" fmla="*/ 0 w 19"/>
              <a:gd name="T13" fmla="*/ 0 h 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9"/>
              <a:gd name="T22" fmla="*/ 0 h 5"/>
              <a:gd name="T23" fmla="*/ 19 w 19"/>
              <a:gd name="T24" fmla="*/ 5 h 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9" h="5">
                <a:moveTo>
                  <a:pt x="19" y="5"/>
                </a:moveTo>
                <a:cubicBezTo>
                  <a:pt x="19" y="5"/>
                  <a:pt x="19" y="5"/>
                  <a:pt x="19" y="5"/>
                </a:cubicBezTo>
                <a:cubicBezTo>
                  <a:pt x="19" y="5"/>
                  <a:pt x="19" y="5"/>
                  <a:pt x="19" y="5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7" y="0"/>
                  <a:pt x="13" y="2"/>
                  <a:pt x="19" y="5"/>
                </a:cubicBezTo>
                <a:cubicBezTo>
                  <a:pt x="13" y="2"/>
                  <a:pt x="7" y="0"/>
                  <a:pt x="0" y="0"/>
                </a:cubicBezTo>
              </a:path>
            </a:pathLst>
          </a:custGeom>
          <a:solidFill>
            <a:srgbClr val="313A42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grpSp>
        <p:nvGrpSpPr>
          <p:cNvPr id="46" name="组合 3"/>
          <p:cNvGrpSpPr/>
          <p:nvPr/>
        </p:nvGrpSpPr>
        <p:grpSpPr>
          <a:xfrm>
            <a:off x="10435695" y="5284367"/>
            <a:ext cx="347452" cy="477594"/>
            <a:chOff x="10231438" y="4916722"/>
            <a:chExt cx="347452" cy="477594"/>
          </a:xfrm>
          <a:solidFill>
            <a:schemeClr val="bg1"/>
          </a:solidFill>
        </p:grpSpPr>
        <p:sp>
          <p:nvSpPr>
            <p:cNvPr id="1048609" name="Freeform 25"/>
            <p:cNvSpPr>
              <a:spLocks noChangeArrowheads="1"/>
            </p:cNvSpPr>
            <p:nvPr/>
          </p:nvSpPr>
          <p:spPr bwMode="auto">
            <a:xfrm>
              <a:off x="10231438" y="4981613"/>
              <a:ext cx="222990" cy="306283"/>
            </a:xfrm>
            <a:custGeom>
              <a:avLst/>
              <a:gdLst>
                <a:gd name="T0" fmla="*/ 2147483646 w 27"/>
                <a:gd name="T1" fmla="*/ 2147483646 h 37"/>
                <a:gd name="T2" fmla="*/ 2147483646 w 27"/>
                <a:gd name="T3" fmla="*/ 2147483646 h 37"/>
                <a:gd name="T4" fmla="*/ 2147483646 w 27"/>
                <a:gd name="T5" fmla="*/ 2147483646 h 37"/>
                <a:gd name="T6" fmla="*/ 2147483646 w 27"/>
                <a:gd name="T7" fmla="*/ 2147483646 h 37"/>
                <a:gd name="T8" fmla="*/ 2147483646 w 27"/>
                <a:gd name="T9" fmla="*/ 2147483646 h 37"/>
                <a:gd name="T10" fmla="*/ 2147483646 w 27"/>
                <a:gd name="T11" fmla="*/ 2147483646 h 37"/>
                <a:gd name="T12" fmla="*/ 2147483646 w 27"/>
                <a:gd name="T13" fmla="*/ 2147483646 h 3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7"/>
                <a:gd name="T22" fmla="*/ 0 h 37"/>
                <a:gd name="T23" fmla="*/ 27 w 27"/>
                <a:gd name="T24" fmla="*/ 37 h 3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7" h="37">
                  <a:moveTo>
                    <a:pt x="7" y="15"/>
                  </a:moveTo>
                  <a:cubicBezTo>
                    <a:pt x="7" y="15"/>
                    <a:pt x="0" y="10"/>
                    <a:pt x="6" y="5"/>
                  </a:cubicBezTo>
                  <a:cubicBezTo>
                    <a:pt x="12" y="0"/>
                    <a:pt x="22" y="1"/>
                    <a:pt x="18" y="7"/>
                  </a:cubicBezTo>
                  <a:cubicBezTo>
                    <a:pt x="13" y="13"/>
                    <a:pt x="12" y="18"/>
                    <a:pt x="16" y="22"/>
                  </a:cubicBezTo>
                  <a:cubicBezTo>
                    <a:pt x="20" y="25"/>
                    <a:pt x="27" y="31"/>
                    <a:pt x="21" y="34"/>
                  </a:cubicBezTo>
                  <a:cubicBezTo>
                    <a:pt x="14" y="37"/>
                    <a:pt x="13" y="27"/>
                    <a:pt x="12" y="23"/>
                  </a:cubicBezTo>
                  <a:cubicBezTo>
                    <a:pt x="11" y="20"/>
                    <a:pt x="9" y="17"/>
                    <a:pt x="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0" name="Freeform 26"/>
            <p:cNvSpPr>
              <a:spLocks noChangeArrowheads="1"/>
            </p:cNvSpPr>
            <p:nvPr/>
          </p:nvSpPr>
          <p:spPr bwMode="auto">
            <a:xfrm>
              <a:off x="10337748" y="4916722"/>
              <a:ext cx="75194" cy="72678"/>
            </a:xfrm>
            <a:custGeom>
              <a:avLst/>
              <a:gdLst>
                <a:gd name="T0" fmla="*/ 2147483646 w 9"/>
                <a:gd name="T1" fmla="*/ 2147483646 h 9"/>
                <a:gd name="T2" fmla="*/ 2147483646 w 9"/>
                <a:gd name="T3" fmla="*/ 2147483646 h 9"/>
                <a:gd name="T4" fmla="*/ 2147483646 w 9"/>
                <a:gd name="T5" fmla="*/ 2147483646 h 9"/>
                <a:gd name="T6" fmla="*/ 2147483646 w 9"/>
                <a:gd name="T7" fmla="*/ 2147483646 h 9"/>
                <a:gd name="T8" fmla="*/ 2147483646 w 9"/>
                <a:gd name="T9" fmla="*/ 2147483646 h 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"/>
                <a:gd name="T16" fmla="*/ 0 h 9"/>
                <a:gd name="T17" fmla="*/ 9 w 9"/>
                <a:gd name="T18" fmla="*/ 9 h 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" h="9">
                  <a:moveTo>
                    <a:pt x="8" y="6"/>
                  </a:moveTo>
                  <a:cubicBezTo>
                    <a:pt x="7" y="8"/>
                    <a:pt x="5" y="9"/>
                    <a:pt x="3" y="8"/>
                  </a:cubicBezTo>
                  <a:cubicBezTo>
                    <a:pt x="1" y="8"/>
                    <a:pt x="0" y="6"/>
                    <a:pt x="1" y="3"/>
                  </a:cubicBezTo>
                  <a:cubicBezTo>
                    <a:pt x="2" y="1"/>
                    <a:pt x="4" y="0"/>
                    <a:pt x="6" y="1"/>
                  </a:cubicBezTo>
                  <a:cubicBezTo>
                    <a:pt x="8" y="1"/>
                    <a:pt x="9" y="3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1" name="Freeform 27"/>
            <p:cNvSpPr>
              <a:spLocks noChangeArrowheads="1"/>
            </p:cNvSpPr>
            <p:nvPr/>
          </p:nvSpPr>
          <p:spPr bwMode="auto">
            <a:xfrm>
              <a:off x="10306633" y="4947870"/>
              <a:ext cx="31115" cy="33743"/>
            </a:xfrm>
            <a:custGeom>
              <a:avLst/>
              <a:gdLst>
                <a:gd name="T0" fmla="*/ 2147483646 w 4"/>
                <a:gd name="T1" fmla="*/ 2147483646 h 4"/>
                <a:gd name="T2" fmla="*/ 2147483646 w 4"/>
                <a:gd name="T3" fmla="*/ 2147483646 h 4"/>
                <a:gd name="T4" fmla="*/ 0 w 4"/>
                <a:gd name="T5" fmla="*/ 2147483646 h 4"/>
                <a:gd name="T6" fmla="*/ 2147483646 w 4"/>
                <a:gd name="T7" fmla="*/ 0 h 4"/>
                <a:gd name="T8" fmla="*/ 2147483646 w 4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4" y="2"/>
                  </a:moveTo>
                  <a:cubicBezTo>
                    <a:pt x="4" y="3"/>
                    <a:pt x="3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0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2" name="Freeform 28"/>
            <p:cNvSpPr>
              <a:spLocks noChangeArrowheads="1"/>
            </p:cNvSpPr>
            <p:nvPr/>
          </p:nvSpPr>
          <p:spPr bwMode="auto">
            <a:xfrm>
              <a:off x="10272924" y="4966039"/>
              <a:ext cx="33708" cy="31147"/>
            </a:xfrm>
            <a:custGeom>
              <a:avLst/>
              <a:gdLst>
                <a:gd name="T0" fmla="*/ 2147483646 w 4"/>
                <a:gd name="T1" fmla="*/ 2147483646 h 4"/>
                <a:gd name="T2" fmla="*/ 2147483646 w 4"/>
                <a:gd name="T3" fmla="*/ 2147483646 h 4"/>
                <a:gd name="T4" fmla="*/ 2147483646 w 4"/>
                <a:gd name="T5" fmla="*/ 2147483646 h 4"/>
                <a:gd name="T6" fmla="*/ 2147483646 w 4"/>
                <a:gd name="T7" fmla="*/ 0 h 4"/>
                <a:gd name="T8" fmla="*/ 2147483646 w 4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3" y="1"/>
                  </a:moveTo>
                  <a:cubicBezTo>
                    <a:pt x="4" y="2"/>
                    <a:pt x="4" y="3"/>
                    <a:pt x="3" y="4"/>
                  </a:cubicBezTo>
                  <a:cubicBezTo>
                    <a:pt x="2" y="4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3" name="Freeform 29"/>
            <p:cNvSpPr>
              <a:spLocks noChangeArrowheads="1"/>
            </p:cNvSpPr>
            <p:nvPr/>
          </p:nvSpPr>
          <p:spPr bwMode="auto">
            <a:xfrm>
              <a:off x="10246996" y="4989400"/>
              <a:ext cx="33708" cy="33743"/>
            </a:xfrm>
            <a:custGeom>
              <a:avLst/>
              <a:gdLst>
                <a:gd name="T0" fmla="*/ 2147483646 w 4"/>
                <a:gd name="T1" fmla="*/ 2147483646 h 4"/>
                <a:gd name="T2" fmla="*/ 2147483646 w 4"/>
                <a:gd name="T3" fmla="*/ 2147483646 h 4"/>
                <a:gd name="T4" fmla="*/ 0 w 4"/>
                <a:gd name="T5" fmla="*/ 2147483646 h 4"/>
                <a:gd name="T6" fmla="*/ 2147483646 w 4"/>
                <a:gd name="T7" fmla="*/ 0 h 4"/>
                <a:gd name="T8" fmla="*/ 2147483646 w 4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3" y="1"/>
                  </a:moveTo>
                  <a:cubicBezTo>
                    <a:pt x="4" y="2"/>
                    <a:pt x="3" y="3"/>
                    <a:pt x="3" y="3"/>
                  </a:cubicBezTo>
                  <a:cubicBezTo>
                    <a:pt x="2" y="4"/>
                    <a:pt x="1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4" name="Freeform 30"/>
            <p:cNvSpPr>
              <a:spLocks noChangeArrowheads="1"/>
            </p:cNvSpPr>
            <p:nvPr/>
          </p:nvSpPr>
          <p:spPr bwMode="auto">
            <a:xfrm>
              <a:off x="10231438" y="5015356"/>
              <a:ext cx="33708" cy="23361"/>
            </a:xfrm>
            <a:custGeom>
              <a:avLst/>
              <a:gdLst>
                <a:gd name="T0" fmla="*/ 2147483646 w 4"/>
                <a:gd name="T1" fmla="*/ 2147483646 h 3"/>
                <a:gd name="T2" fmla="*/ 2147483646 w 4"/>
                <a:gd name="T3" fmla="*/ 2147483646 h 3"/>
                <a:gd name="T4" fmla="*/ 2147483646 w 4"/>
                <a:gd name="T5" fmla="*/ 2147483646 h 3"/>
                <a:gd name="T6" fmla="*/ 0 w 4"/>
                <a:gd name="T7" fmla="*/ 0 h 3"/>
                <a:gd name="T8" fmla="*/ 2147483646 w 4"/>
                <a:gd name="T9" fmla="*/ 2147483646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2" y="1"/>
                  </a:moveTo>
                  <a:cubicBezTo>
                    <a:pt x="3" y="1"/>
                    <a:pt x="4" y="2"/>
                    <a:pt x="3" y="2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0"/>
                    <a:pt x="2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5" name="Freeform 31"/>
            <p:cNvSpPr>
              <a:spLocks noChangeArrowheads="1"/>
            </p:cNvSpPr>
            <p:nvPr/>
          </p:nvSpPr>
          <p:spPr bwMode="auto">
            <a:xfrm>
              <a:off x="10363676" y="5080246"/>
              <a:ext cx="215213" cy="314070"/>
            </a:xfrm>
            <a:custGeom>
              <a:avLst/>
              <a:gdLst>
                <a:gd name="T0" fmla="*/ 2147483646 w 26"/>
                <a:gd name="T1" fmla="*/ 2147483646 h 38"/>
                <a:gd name="T2" fmla="*/ 2147483646 w 26"/>
                <a:gd name="T3" fmla="*/ 2147483646 h 38"/>
                <a:gd name="T4" fmla="*/ 2147483646 w 26"/>
                <a:gd name="T5" fmla="*/ 2147483646 h 38"/>
                <a:gd name="T6" fmla="*/ 2147483646 w 26"/>
                <a:gd name="T7" fmla="*/ 2147483646 h 38"/>
                <a:gd name="T8" fmla="*/ 2147483646 w 26"/>
                <a:gd name="T9" fmla="*/ 2147483646 h 38"/>
                <a:gd name="T10" fmla="*/ 2147483646 w 26"/>
                <a:gd name="T11" fmla="*/ 2147483646 h 38"/>
                <a:gd name="T12" fmla="*/ 2147483646 w 26"/>
                <a:gd name="T13" fmla="*/ 2147483646 h 3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6"/>
                <a:gd name="T22" fmla="*/ 0 h 38"/>
                <a:gd name="T23" fmla="*/ 26 w 26"/>
                <a:gd name="T24" fmla="*/ 38 h 3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6" h="38">
                  <a:moveTo>
                    <a:pt x="19" y="15"/>
                  </a:moveTo>
                  <a:cubicBezTo>
                    <a:pt x="19" y="15"/>
                    <a:pt x="26" y="10"/>
                    <a:pt x="20" y="5"/>
                  </a:cubicBezTo>
                  <a:cubicBezTo>
                    <a:pt x="14" y="0"/>
                    <a:pt x="4" y="2"/>
                    <a:pt x="9" y="8"/>
                  </a:cubicBezTo>
                  <a:cubicBezTo>
                    <a:pt x="14" y="14"/>
                    <a:pt x="15" y="19"/>
                    <a:pt x="11" y="22"/>
                  </a:cubicBezTo>
                  <a:cubicBezTo>
                    <a:pt x="7" y="26"/>
                    <a:pt x="0" y="32"/>
                    <a:pt x="7" y="35"/>
                  </a:cubicBezTo>
                  <a:cubicBezTo>
                    <a:pt x="13" y="38"/>
                    <a:pt x="14" y="28"/>
                    <a:pt x="15" y="24"/>
                  </a:cubicBezTo>
                  <a:cubicBezTo>
                    <a:pt x="16" y="20"/>
                    <a:pt x="18" y="18"/>
                    <a:pt x="19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6" name="Freeform 32"/>
            <p:cNvSpPr>
              <a:spLocks noChangeArrowheads="1"/>
            </p:cNvSpPr>
            <p:nvPr/>
          </p:nvSpPr>
          <p:spPr bwMode="auto">
            <a:xfrm>
              <a:off x="10397385" y="5023143"/>
              <a:ext cx="72602" cy="75272"/>
            </a:xfrm>
            <a:custGeom>
              <a:avLst/>
              <a:gdLst>
                <a:gd name="T0" fmla="*/ 2147483646 w 9"/>
                <a:gd name="T1" fmla="*/ 2147483646 h 9"/>
                <a:gd name="T2" fmla="*/ 2147483646 w 9"/>
                <a:gd name="T3" fmla="*/ 2147483646 h 9"/>
                <a:gd name="T4" fmla="*/ 2147483646 w 9"/>
                <a:gd name="T5" fmla="*/ 2147483646 h 9"/>
                <a:gd name="T6" fmla="*/ 2147483646 w 9"/>
                <a:gd name="T7" fmla="*/ 2147483646 h 9"/>
                <a:gd name="T8" fmla="*/ 2147483646 w 9"/>
                <a:gd name="T9" fmla="*/ 2147483646 h 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"/>
                <a:gd name="T16" fmla="*/ 0 h 9"/>
                <a:gd name="T17" fmla="*/ 9 w 9"/>
                <a:gd name="T18" fmla="*/ 9 h 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" h="9">
                  <a:moveTo>
                    <a:pt x="1" y="6"/>
                  </a:moveTo>
                  <a:cubicBezTo>
                    <a:pt x="1" y="8"/>
                    <a:pt x="4" y="9"/>
                    <a:pt x="6" y="8"/>
                  </a:cubicBezTo>
                  <a:cubicBezTo>
                    <a:pt x="8" y="7"/>
                    <a:pt x="9" y="5"/>
                    <a:pt x="8" y="3"/>
                  </a:cubicBezTo>
                  <a:cubicBezTo>
                    <a:pt x="7" y="1"/>
                    <a:pt x="5" y="0"/>
                    <a:pt x="3" y="1"/>
                  </a:cubicBezTo>
                  <a:cubicBezTo>
                    <a:pt x="1" y="1"/>
                    <a:pt x="0" y="3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7" name="Freeform 33"/>
            <p:cNvSpPr>
              <a:spLocks noChangeArrowheads="1"/>
            </p:cNvSpPr>
            <p:nvPr/>
          </p:nvSpPr>
          <p:spPr bwMode="auto">
            <a:xfrm>
              <a:off x="10469986" y="5049100"/>
              <a:ext cx="33708" cy="38934"/>
            </a:xfrm>
            <a:custGeom>
              <a:avLst/>
              <a:gdLst>
                <a:gd name="T0" fmla="*/ 0 w 4"/>
                <a:gd name="T1" fmla="*/ 2147483646 h 5"/>
                <a:gd name="T2" fmla="*/ 2147483646 w 4"/>
                <a:gd name="T3" fmla="*/ 2147483646 h 5"/>
                <a:gd name="T4" fmla="*/ 2147483646 w 4"/>
                <a:gd name="T5" fmla="*/ 2147483646 h 5"/>
                <a:gd name="T6" fmla="*/ 2147483646 w 4"/>
                <a:gd name="T7" fmla="*/ 0 h 5"/>
                <a:gd name="T8" fmla="*/ 0 w 4"/>
                <a:gd name="T9" fmla="*/ 2147483646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5"/>
                <a:gd name="T17" fmla="*/ 4 w 4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5">
                  <a:moveTo>
                    <a:pt x="0" y="2"/>
                  </a:moveTo>
                  <a:cubicBezTo>
                    <a:pt x="0" y="4"/>
                    <a:pt x="1" y="5"/>
                    <a:pt x="2" y="5"/>
                  </a:cubicBezTo>
                  <a:cubicBezTo>
                    <a:pt x="3" y="5"/>
                    <a:pt x="4" y="4"/>
                    <a:pt x="4" y="3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8" name="Freeform 34"/>
            <p:cNvSpPr>
              <a:spLocks noChangeArrowheads="1"/>
            </p:cNvSpPr>
            <p:nvPr/>
          </p:nvSpPr>
          <p:spPr bwMode="auto">
            <a:xfrm>
              <a:off x="10503695" y="5064672"/>
              <a:ext cx="33708" cy="33743"/>
            </a:xfrm>
            <a:custGeom>
              <a:avLst/>
              <a:gdLst>
                <a:gd name="T0" fmla="*/ 2147483646 w 4"/>
                <a:gd name="T1" fmla="*/ 2147483646 h 4"/>
                <a:gd name="T2" fmla="*/ 2147483646 w 4"/>
                <a:gd name="T3" fmla="*/ 2147483646 h 4"/>
                <a:gd name="T4" fmla="*/ 2147483646 w 4"/>
                <a:gd name="T5" fmla="*/ 2147483646 h 4"/>
                <a:gd name="T6" fmla="*/ 2147483646 w 4"/>
                <a:gd name="T7" fmla="*/ 2147483646 h 4"/>
                <a:gd name="T8" fmla="*/ 2147483646 w 4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1" y="2"/>
                  </a:move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3" y="4"/>
                    <a:pt x="4" y="3"/>
                  </a:cubicBezTo>
                  <a:cubicBezTo>
                    <a:pt x="4" y="2"/>
                    <a:pt x="4" y="1"/>
                    <a:pt x="3" y="1"/>
                  </a:cubicBezTo>
                  <a:cubicBezTo>
                    <a:pt x="2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19" name="Freeform 35"/>
            <p:cNvSpPr>
              <a:spLocks noChangeArrowheads="1"/>
            </p:cNvSpPr>
            <p:nvPr/>
          </p:nvSpPr>
          <p:spPr bwMode="auto">
            <a:xfrm>
              <a:off x="10537403" y="5088033"/>
              <a:ext cx="25929" cy="33743"/>
            </a:xfrm>
            <a:custGeom>
              <a:avLst/>
              <a:gdLst>
                <a:gd name="T0" fmla="*/ 0 w 3"/>
                <a:gd name="T1" fmla="*/ 2147483646 h 4"/>
                <a:gd name="T2" fmla="*/ 2147483646 w 3"/>
                <a:gd name="T3" fmla="*/ 2147483646 h 4"/>
                <a:gd name="T4" fmla="*/ 2147483646 w 3"/>
                <a:gd name="T5" fmla="*/ 2147483646 h 4"/>
                <a:gd name="T6" fmla="*/ 2147483646 w 3"/>
                <a:gd name="T7" fmla="*/ 0 h 4"/>
                <a:gd name="T8" fmla="*/ 0 w 3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4"/>
                <a:gd name="T17" fmla="*/ 3 w 3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4">
                  <a:moveTo>
                    <a:pt x="0" y="1"/>
                  </a:moveTo>
                  <a:cubicBezTo>
                    <a:pt x="0" y="2"/>
                    <a:pt x="0" y="3"/>
                    <a:pt x="1" y="3"/>
                  </a:cubicBezTo>
                  <a:cubicBezTo>
                    <a:pt x="2" y="4"/>
                    <a:pt x="3" y="3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20" name="Freeform 36"/>
            <p:cNvSpPr>
              <a:spLocks noChangeArrowheads="1"/>
            </p:cNvSpPr>
            <p:nvPr/>
          </p:nvSpPr>
          <p:spPr bwMode="auto">
            <a:xfrm>
              <a:off x="10552961" y="5113989"/>
              <a:ext cx="25929" cy="25956"/>
            </a:xfrm>
            <a:custGeom>
              <a:avLst/>
              <a:gdLst>
                <a:gd name="T0" fmla="*/ 2147483646 w 3"/>
                <a:gd name="T1" fmla="*/ 2147483646 h 3"/>
                <a:gd name="T2" fmla="*/ 0 w 3"/>
                <a:gd name="T3" fmla="*/ 2147483646 h 3"/>
                <a:gd name="T4" fmla="*/ 2147483646 w 3"/>
                <a:gd name="T5" fmla="*/ 2147483646 h 3"/>
                <a:gd name="T6" fmla="*/ 2147483646 w 3"/>
                <a:gd name="T7" fmla="*/ 2147483646 h 3"/>
                <a:gd name="T8" fmla="*/ 2147483646 w 3"/>
                <a:gd name="T9" fmla="*/ 2147483646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3"/>
                <a:gd name="T17" fmla="*/ 3 w 3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3">
                  <a:moveTo>
                    <a:pt x="1" y="1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1" y="3"/>
                    <a:pt x="2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</p:grpSp>
      <p:sp>
        <p:nvSpPr>
          <p:cNvPr id="1048621" name="Freeform 38"/>
          <p:cNvSpPr>
            <a:spLocks noChangeArrowheads="1"/>
          </p:cNvSpPr>
          <p:nvPr/>
        </p:nvSpPr>
        <p:spPr bwMode="auto">
          <a:xfrm>
            <a:off x="631526" y="3375347"/>
            <a:ext cx="810684" cy="814917"/>
          </a:xfrm>
          <a:custGeom>
            <a:avLst/>
            <a:gdLst>
              <a:gd name="T0" fmla="*/ 2147483646 w 98"/>
              <a:gd name="T1" fmla="*/ 2147483646 h 99"/>
              <a:gd name="T2" fmla="*/ 2147483646 w 98"/>
              <a:gd name="T3" fmla="*/ 2147483646 h 99"/>
              <a:gd name="T4" fmla="*/ 2147483646 w 98"/>
              <a:gd name="T5" fmla="*/ 2147483646 h 99"/>
              <a:gd name="T6" fmla="*/ 2147483646 w 98"/>
              <a:gd name="T7" fmla="*/ 2147483646 h 99"/>
              <a:gd name="T8" fmla="*/ 2147483646 w 98"/>
              <a:gd name="T9" fmla="*/ 2147483646 h 9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8"/>
              <a:gd name="T16" fmla="*/ 0 h 99"/>
              <a:gd name="T17" fmla="*/ 98 w 98"/>
              <a:gd name="T18" fmla="*/ 99 h 9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8" h="99">
                <a:moveTo>
                  <a:pt x="70" y="12"/>
                </a:moveTo>
                <a:cubicBezTo>
                  <a:pt x="91" y="24"/>
                  <a:pt x="98" y="50"/>
                  <a:pt x="86" y="71"/>
                </a:cubicBezTo>
                <a:cubicBezTo>
                  <a:pt x="74" y="92"/>
                  <a:pt x="48" y="99"/>
                  <a:pt x="27" y="87"/>
                </a:cubicBezTo>
                <a:cubicBezTo>
                  <a:pt x="7" y="75"/>
                  <a:pt x="0" y="48"/>
                  <a:pt x="11" y="28"/>
                </a:cubicBezTo>
                <a:cubicBezTo>
                  <a:pt x="23" y="7"/>
                  <a:pt x="50" y="0"/>
                  <a:pt x="70" y="12"/>
                </a:cubicBezTo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22" name="Freeform 39"/>
          <p:cNvSpPr>
            <a:spLocks noEditPoints="1" noChangeArrowheads="1"/>
          </p:cNvSpPr>
          <p:nvPr/>
        </p:nvSpPr>
        <p:spPr bwMode="auto">
          <a:xfrm>
            <a:off x="1623609" y="3634133"/>
            <a:ext cx="347066" cy="354425"/>
          </a:xfrm>
          <a:custGeom>
            <a:avLst/>
            <a:gdLst>
              <a:gd name="T0" fmla="*/ 2147483646 w 42"/>
              <a:gd name="T1" fmla="*/ 2147483646 h 43"/>
              <a:gd name="T2" fmla="*/ 2147483646 w 42"/>
              <a:gd name="T3" fmla="*/ 2147483646 h 43"/>
              <a:gd name="T4" fmla="*/ 2147483646 w 42"/>
              <a:gd name="T5" fmla="*/ 2147483646 h 43"/>
              <a:gd name="T6" fmla="*/ 2147483646 w 42"/>
              <a:gd name="T7" fmla="*/ 2147483646 h 43"/>
              <a:gd name="T8" fmla="*/ 0 w 42"/>
              <a:gd name="T9" fmla="*/ 0 h 43"/>
              <a:gd name="T10" fmla="*/ 0 w 42"/>
              <a:gd name="T11" fmla="*/ 0 h 43"/>
              <a:gd name="T12" fmla="*/ 2147483646 w 42"/>
              <a:gd name="T13" fmla="*/ 2147483646 h 43"/>
              <a:gd name="T14" fmla="*/ 0 w 42"/>
              <a:gd name="T15" fmla="*/ 0 h 4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42"/>
              <a:gd name="T25" fmla="*/ 0 h 43"/>
              <a:gd name="T26" fmla="*/ 42 w 42"/>
              <a:gd name="T27" fmla="*/ 43 h 43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42" h="43">
                <a:moveTo>
                  <a:pt x="24" y="9"/>
                </a:moveTo>
                <a:cubicBezTo>
                  <a:pt x="35" y="17"/>
                  <a:pt x="42" y="30"/>
                  <a:pt x="42" y="43"/>
                </a:cubicBezTo>
                <a:cubicBezTo>
                  <a:pt x="42" y="36"/>
                  <a:pt x="40" y="29"/>
                  <a:pt x="36" y="22"/>
                </a:cubicBezTo>
                <a:cubicBezTo>
                  <a:pt x="33" y="16"/>
                  <a:pt x="29" y="12"/>
                  <a:pt x="24" y="9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0"/>
                  <a:pt x="2" y="1"/>
                  <a:pt x="3" y="1"/>
                </a:cubicBezTo>
                <a:cubicBezTo>
                  <a:pt x="2" y="1"/>
                  <a:pt x="1" y="0"/>
                  <a:pt x="0" y="0"/>
                </a:cubicBezTo>
              </a:path>
            </a:pathLst>
          </a:custGeom>
          <a:solidFill>
            <a:srgbClr val="313A42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grpSp>
        <p:nvGrpSpPr>
          <p:cNvPr id="47" name="组合 1"/>
          <p:cNvGrpSpPr/>
          <p:nvPr/>
        </p:nvGrpSpPr>
        <p:grpSpPr>
          <a:xfrm>
            <a:off x="1442305" y="3841096"/>
            <a:ext cx="347066" cy="313032"/>
            <a:chOff x="1238048" y="3473451"/>
            <a:chExt cx="347066" cy="313032"/>
          </a:xfrm>
        </p:grpSpPr>
        <p:sp>
          <p:nvSpPr>
            <p:cNvPr id="1048623" name="Freeform 41"/>
            <p:cNvSpPr>
              <a:spLocks noChangeArrowheads="1"/>
            </p:cNvSpPr>
            <p:nvPr/>
          </p:nvSpPr>
          <p:spPr bwMode="auto">
            <a:xfrm>
              <a:off x="1471152" y="3545888"/>
              <a:ext cx="80291" cy="82785"/>
            </a:xfrm>
            <a:custGeom>
              <a:avLst/>
              <a:gdLst>
                <a:gd name="T0" fmla="*/ 2147483646 w 31"/>
                <a:gd name="T1" fmla="*/ 2147483646 h 32"/>
                <a:gd name="T2" fmla="*/ 2147483646 w 31"/>
                <a:gd name="T3" fmla="*/ 2147483646 h 32"/>
                <a:gd name="T4" fmla="*/ 2147483646 w 31"/>
                <a:gd name="T5" fmla="*/ 2147483646 h 32"/>
                <a:gd name="T6" fmla="*/ 2147483646 w 31"/>
                <a:gd name="T7" fmla="*/ 2147483646 h 32"/>
                <a:gd name="T8" fmla="*/ 2147483646 w 31"/>
                <a:gd name="T9" fmla="*/ 2147483646 h 32"/>
                <a:gd name="T10" fmla="*/ 2147483646 w 31"/>
                <a:gd name="T11" fmla="*/ 2147483646 h 32"/>
                <a:gd name="T12" fmla="*/ 2147483646 w 31"/>
                <a:gd name="T13" fmla="*/ 2147483646 h 32"/>
                <a:gd name="T14" fmla="*/ 2147483646 w 31"/>
                <a:gd name="T15" fmla="*/ 2147483646 h 32"/>
                <a:gd name="T16" fmla="*/ 0 w 31"/>
                <a:gd name="T17" fmla="*/ 2147483646 h 32"/>
                <a:gd name="T18" fmla="*/ 0 w 31"/>
                <a:gd name="T19" fmla="*/ 2147483646 h 32"/>
                <a:gd name="T20" fmla="*/ 0 w 31"/>
                <a:gd name="T21" fmla="*/ 2147483646 h 32"/>
                <a:gd name="T22" fmla="*/ 2147483646 w 31"/>
                <a:gd name="T23" fmla="*/ 2147483646 h 32"/>
                <a:gd name="T24" fmla="*/ 0 w 31"/>
                <a:gd name="T25" fmla="*/ 2147483646 h 32"/>
                <a:gd name="T26" fmla="*/ 2147483646 w 31"/>
                <a:gd name="T27" fmla="*/ 2147483646 h 32"/>
                <a:gd name="T28" fmla="*/ 2147483646 w 31"/>
                <a:gd name="T29" fmla="*/ 2147483646 h 32"/>
                <a:gd name="T30" fmla="*/ 2147483646 w 31"/>
                <a:gd name="T31" fmla="*/ 2147483646 h 32"/>
                <a:gd name="T32" fmla="*/ 2147483646 w 31"/>
                <a:gd name="T33" fmla="*/ 0 h 32"/>
                <a:gd name="T34" fmla="*/ 2147483646 w 31"/>
                <a:gd name="T35" fmla="*/ 2147483646 h 32"/>
                <a:gd name="T36" fmla="*/ 2147483646 w 31"/>
                <a:gd name="T37" fmla="*/ 0 h 32"/>
                <a:gd name="T38" fmla="*/ 2147483646 w 31"/>
                <a:gd name="T39" fmla="*/ 2147483646 h 32"/>
                <a:gd name="T40" fmla="*/ 2147483646 w 31"/>
                <a:gd name="T41" fmla="*/ 2147483646 h 32"/>
                <a:gd name="T42" fmla="*/ 2147483646 w 31"/>
                <a:gd name="T43" fmla="*/ 2147483646 h 32"/>
                <a:gd name="T44" fmla="*/ 2147483646 w 31"/>
                <a:gd name="T45" fmla="*/ 2147483646 h 32"/>
                <a:gd name="T46" fmla="*/ 2147483646 w 31"/>
                <a:gd name="T47" fmla="*/ 2147483646 h 32"/>
                <a:gd name="T48" fmla="*/ 2147483646 w 31"/>
                <a:gd name="T49" fmla="*/ 2147483646 h 32"/>
                <a:gd name="T50" fmla="*/ 2147483646 w 31"/>
                <a:gd name="T51" fmla="*/ 2147483646 h 32"/>
                <a:gd name="T52" fmla="*/ 2147483646 w 31"/>
                <a:gd name="T53" fmla="*/ 2147483646 h 32"/>
                <a:gd name="T54" fmla="*/ 2147483646 w 31"/>
                <a:gd name="T55" fmla="*/ 2147483646 h 32"/>
                <a:gd name="T56" fmla="*/ 2147483646 w 31"/>
                <a:gd name="T57" fmla="*/ 2147483646 h 32"/>
                <a:gd name="T58" fmla="*/ 2147483646 w 31"/>
                <a:gd name="T59" fmla="*/ 2147483646 h 32"/>
                <a:gd name="T60" fmla="*/ 2147483646 w 31"/>
                <a:gd name="T61" fmla="*/ 2147483646 h 32"/>
                <a:gd name="T62" fmla="*/ 2147483646 w 31"/>
                <a:gd name="T63" fmla="*/ 2147483646 h 32"/>
                <a:gd name="T64" fmla="*/ 2147483646 w 31"/>
                <a:gd name="T65" fmla="*/ 2147483646 h 32"/>
                <a:gd name="T66" fmla="*/ 2147483646 w 31"/>
                <a:gd name="T67" fmla="*/ 2147483646 h 3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31"/>
                <a:gd name="T103" fmla="*/ 0 h 32"/>
                <a:gd name="T104" fmla="*/ 31 w 31"/>
                <a:gd name="T105" fmla="*/ 32 h 32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31" h="32">
                  <a:moveTo>
                    <a:pt x="19" y="29"/>
                  </a:moveTo>
                  <a:lnTo>
                    <a:pt x="19" y="29"/>
                  </a:lnTo>
                  <a:lnTo>
                    <a:pt x="28" y="20"/>
                  </a:lnTo>
                  <a:lnTo>
                    <a:pt x="9" y="29"/>
                  </a:lnTo>
                  <a:lnTo>
                    <a:pt x="25" y="16"/>
                  </a:lnTo>
                  <a:lnTo>
                    <a:pt x="6" y="26"/>
                  </a:lnTo>
                  <a:lnTo>
                    <a:pt x="22" y="13"/>
                  </a:lnTo>
                  <a:lnTo>
                    <a:pt x="3" y="23"/>
                  </a:lnTo>
                  <a:lnTo>
                    <a:pt x="16" y="13"/>
                  </a:lnTo>
                  <a:lnTo>
                    <a:pt x="3" y="23"/>
                  </a:lnTo>
                  <a:lnTo>
                    <a:pt x="0" y="20"/>
                  </a:lnTo>
                  <a:lnTo>
                    <a:pt x="16" y="10"/>
                  </a:lnTo>
                  <a:lnTo>
                    <a:pt x="0" y="16"/>
                  </a:lnTo>
                  <a:lnTo>
                    <a:pt x="12" y="7"/>
                  </a:lnTo>
                  <a:lnTo>
                    <a:pt x="3" y="13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6" y="4"/>
                  </a:lnTo>
                  <a:lnTo>
                    <a:pt x="6" y="7"/>
                  </a:lnTo>
                  <a:lnTo>
                    <a:pt x="6" y="4"/>
                  </a:lnTo>
                  <a:lnTo>
                    <a:pt x="12" y="0"/>
                  </a:lnTo>
                  <a:lnTo>
                    <a:pt x="12" y="4"/>
                  </a:lnTo>
                  <a:lnTo>
                    <a:pt x="6" y="7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6" y="13"/>
                  </a:lnTo>
                  <a:lnTo>
                    <a:pt x="22" y="4"/>
                  </a:lnTo>
                  <a:lnTo>
                    <a:pt x="25" y="4"/>
                  </a:lnTo>
                  <a:lnTo>
                    <a:pt x="9" y="16"/>
                  </a:lnTo>
                  <a:lnTo>
                    <a:pt x="25" y="7"/>
                  </a:lnTo>
                  <a:lnTo>
                    <a:pt x="28" y="7"/>
                  </a:lnTo>
                  <a:lnTo>
                    <a:pt x="16" y="16"/>
                  </a:lnTo>
                  <a:lnTo>
                    <a:pt x="28" y="7"/>
                  </a:lnTo>
                  <a:lnTo>
                    <a:pt x="28" y="10"/>
                  </a:lnTo>
                  <a:lnTo>
                    <a:pt x="12" y="23"/>
                  </a:lnTo>
                  <a:lnTo>
                    <a:pt x="28" y="13"/>
                  </a:lnTo>
                  <a:lnTo>
                    <a:pt x="31" y="13"/>
                  </a:lnTo>
                  <a:lnTo>
                    <a:pt x="16" y="26"/>
                  </a:lnTo>
                  <a:lnTo>
                    <a:pt x="28" y="16"/>
                  </a:lnTo>
                  <a:lnTo>
                    <a:pt x="31" y="16"/>
                  </a:lnTo>
                  <a:lnTo>
                    <a:pt x="22" y="26"/>
                  </a:lnTo>
                  <a:lnTo>
                    <a:pt x="25" y="26"/>
                  </a:lnTo>
                  <a:lnTo>
                    <a:pt x="28" y="26"/>
                  </a:lnTo>
                  <a:lnTo>
                    <a:pt x="25" y="26"/>
                  </a:lnTo>
                  <a:lnTo>
                    <a:pt x="19" y="32"/>
                  </a:lnTo>
                  <a:lnTo>
                    <a:pt x="19" y="29"/>
                  </a:ln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24" name="Freeform 42"/>
            <p:cNvSpPr>
              <a:spLocks noChangeArrowheads="1"/>
            </p:cNvSpPr>
            <p:nvPr/>
          </p:nvSpPr>
          <p:spPr bwMode="auto">
            <a:xfrm>
              <a:off x="1238048" y="3636435"/>
              <a:ext cx="347066" cy="150048"/>
            </a:xfrm>
            <a:custGeom>
              <a:avLst/>
              <a:gdLst>
                <a:gd name="T0" fmla="*/ 2147483646 w 134"/>
                <a:gd name="T1" fmla="*/ 2147483646 h 58"/>
                <a:gd name="T2" fmla="*/ 2147483646 w 134"/>
                <a:gd name="T3" fmla="*/ 2147483646 h 58"/>
                <a:gd name="T4" fmla="*/ 2147483646 w 134"/>
                <a:gd name="T5" fmla="*/ 2147483646 h 58"/>
                <a:gd name="T6" fmla="*/ 2147483646 w 134"/>
                <a:gd name="T7" fmla="*/ 2147483646 h 58"/>
                <a:gd name="T8" fmla="*/ 2147483646 w 134"/>
                <a:gd name="T9" fmla="*/ 2147483646 h 58"/>
                <a:gd name="T10" fmla="*/ 2147483646 w 134"/>
                <a:gd name="T11" fmla="*/ 2147483646 h 58"/>
                <a:gd name="T12" fmla="*/ 2147483646 w 134"/>
                <a:gd name="T13" fmla="*/ 2147483646 h 58"/>
                <a:gd name="T14" fmla="*/ 2147483646 w 134"/>
                <a:gd name="T15" fmla="*/ 2147483646 h 58"/>
                <a:gd name="T16" fmla="*/ 2147483646 w 134"/>
                <a:gd name="T17" fmla="*/ 2147483646 h 58"/>
                <a:gd name="T18" fmla="*/ 2147483646 w 134"/>
                <a:gd name="T19" fmla="*/ 2147483646 h 58"/>
                <a:gd name="T20" fmla="*/ 2147483646 w 134"/>
                <a:gd name="T21" fmla="*/ 2147483646 h 58"/>
                <a:gd name="T22" fmla="*/ 2147483646 w 134"/>
                <a:gd name="T23" fmla="*/ 2147483646 h 58"/>
                <a:gd name="T24" fmla="*/ 2147483646 w 134"/>
                <a:gd name="T25" fmla="*/ 2147483646 h 58"/>
                <a:gd name="T26" fmla="*/ 2147483646 w 134"/>
                <a:gd name="T27" fmla="*/ 2147483646 h 58"/>
                <a:gd name="T28" fmla="*/ 2147483646 w 134"/>
                <a:gd name="T29" fmla="*/ 2147483646 h 58"/>
                <a:gd name="T30" fmla="*/ 2147483646 w 134"/>
                <a:gd name="T31" fmla="*/ 2147483646 h 58"/>
                <a:gd name="T32" fmla="*/ 2147483646 w 134"/>
                <a:gd name="T33" fmla="*/ 2147483646 h 58"/>
                <a:gd name="T34" fmla="*/ 2147483646 w 134"/>
                <a:gd name="T35" fmla="*/ 2147483646 h 58"/>
                <a:gd name="T36" fmla="*/ 2147483646 w 134"/>
                <a:gd name="T37" fmla="*/ 2147483646 h 58"/>
                <a:gd name="T38" fmla="*/ 2147483646 w 134"/>
                <a:gd name="T39" fmla="*/ 2147483646 h 58"/>
                <a:gd name="T40" fmla="*/ 0 w 134"/>
                <a:gd name="T41" fmla="*/ 2147483646 h 58"/>
                <a:gd name="T42" fmla="*/ 0 w 134"/>
                <a:gd name="T43" fmla="*/ 2147483646 h 58"/>
                <a:gd name="T44" fmla="*/ 0 w 134"/>
                <a:gd name="T45" fmla="*/ 2147483646 h 58"/>
                <a:gd name="T46" fmla="*/ 2147483646 w 134"/>
                <a:gd name="T47" fmla="*/ 0 h 58"/>
                <a:gd name="T48" fmla="*/ 2147483646 w 134"/>
                <a:gd name="T49" fmla="*/ 0 h 58"/>
                <a:gd name="T50" fmla="*/ 2147483646 w 134"/>
                <a:gd name="T51" fmla="*/ 0 h 58"/>
                <a:gd name="T52" fmla="*/ 2147483646 w 134"/>
                <a:gd name="T53" fmla="*/ 0 h 58"/>
                <a:gd name="T54" fmla="*/ 2147483646 w 134"/>
                <a:gd name="T55" fmla="*/ 2147483646 h 58"/>
                <a:gd name="T56" fmla="*/ 2147483646 w 134"/>
                <a:gd name="T57" fmla="*/ 2147483646 h 58"/>
                <a:gd name="T58" fmla="*/ 2147483646 w 134"/>
                <a:gd name="T59" fmla="*/ 2147483646 h 58"/>
                <a:gd name="T60" fmla="*/ 2147483646 w 134"/>
                <a:gd name="T61" fmla="*/ 2147483646 h 58"/>
                <a:gd name="T62" fmla="*/ 2147483646 w 134"/>
                <a:gd name="T63" fmla="*/ 2147483646 h 58"/>
                <a:gd name="T64" fmla="*/ 2147483646 w 134"/>
                <a:gd name="T65" fmla="*/ 2147483646 h 58"/>
                <a:gd name="T66" fmla="*/ 2147483646 w 134"/>
                <a:gd name="T67" fmla="*/ 2147483646 h 58"/>
                <a:gd name="T68" fmla="*/ 2147483646 w 134"/>
                <a:gd name="T69" fmla="*/ 0 h 58"/>
                <a:gd name="T70" fmla="*/ 2147483646 w 134"/>
                <a:gd name="T71" fmla="*/ 0 h 58"/>
                <a:gd name="T72" fmla="*/ 2147483646 w 134"/>
                <a:gd name="T73" fmla="*/ 0 h 58"/>
                <a:gd name="T74" fmla="*/ 2147483646 w 134"/>
                <a:gd name="T75" fmla="*/ 0 h 58"/>
                <a:gd name="T76" fmla="*/ 2147483646 w 134"/>
                <a:gd name="T77" fmla="*/ 0 h 58"/>
                <a:gd name="T78" fmla="*/ 2147483646 w 134"/>
                <a:gd name="T79" fmla="*/ 2147483646 h 58"/>
                <a:gd name="T80" fmla="*/ 2147483646 w 134"/>
                <a:gd name="T81" fmla="*/ 2147483646 h 58"/>
                <a:gd name="T82" fmla="*/ 2147483646 w 134"/>
                <a:gd name="T83" fmla="*/ 2147483646 h 58"/>
                <a:gd name="T84" fmla="*/ 2147483646 w 134"/>
                <a:gd name="T85" fmla="*/ 2147483646 h 58"/>
                <a:gd name="T86" fmla="*/ 2147483646 w 134"/>
                <a:gd name="T87" fmla="*/ 2147483646 h 58"/>
                <a:gd name="T88" fmla="*/ 2147483646 w 134"/>
                <a:gd name="T89" fmla="*/ 2147483646 h 58"/>
                <a:gd name="T90" fmla="*/ 2147483646 w 134"/>
                <a:gd name="T91" fmla="*/ 2147483646 h 58"/>
                <a:gd name="T92" fmla="*/ 2147483646 w 134"/>
                <a:gd name="T93" fmla="*/ 2147483646 h 58"/>
                <a:gd name="T94" fmla="*/ 2147483646 w 134"/>
                <a:gd name="T95" fmla="*/ 2147483646 h 58"/>
                <a:gd name="T96" fmla="*/ 2147483646 w 134"/>
                <a:gd name="T97" fmla="*/ 2147483646 h 58"/>
                <a:gd name="T98" fmla="*/ 2147483646 w 134"/>
                <a:gd name="T99" fmla="*/ 2147483646 h 58"/>
                <a:gd name="T100" fmla="*/ 2147483646 w 134"/>
                <a:gd name="T101" fmla="*/ 2147483646 h 58"/>
                <a:gd name="T102" fmla="*/ 2147483646 w 134"/>
                <a:gd name="T103" fmla="*/ 2147483646 h 5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34"/>
                <a:gd name="T157" fmla="*/ 0 h 58"/>
                <a:gd name="T158" fmla="*/ 134 w 134"/>
                <a:gd name="T159" fmla="*/ 58 h 58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34" h="58">
                  <a:moveTo>
                    <a:pt x="80" y="55"/>
                  </a:moveTo>
                  <a:lnTo>
                    <a:pt x="80" y="55"/>
                  </a:lnTo>
                  <a:lnTo>
                    <a:pt x="112" y="36"/>
                  </a:lnTo>
                  <a:lnTo>
                    <a:pt x="70" y="58"/>
                  </a:lnTo>
                  <a:lnTo>
                    <a:pt x="70" y="55"/>
                  </a:lnTo>
                  <a:lnTo>
                    <a:pt x="106" y="32"/>
                  </a:lnTo>
                  <a:lnTo>
                    <a:pt x="64" y="58"/>
                  </a:lnTo>
                  <a:lnTo>
                    <a:pt x="64" y="55"/>
                  </a:lnTo>
                  <a:lnTo>
                    <a:pt x="99" y="32"/>
                  </a:lnTo>
                  <a:lnTo>
                    <a:pt x="61" y="58"/>
                  </a:lnTo>
                  <a:lnTo>
                    <a:pt x="58" y="58"/>
                  </a:lnTo>
                  <a:lnTo>
                    <a:pt x="58" y="55"/>
                  </a:lnTo>
                  <a:lnTo>
                    <a:pt x="112" y="20"/>
                  </a:lnTo>
                  <a:lnTo>
                    <a:pt x="48" y="58"/>
                  </a:lnTo>
                  <a:lnTo>
                    <a:pt x="48" y="55"/>
                  </a:lnTo>
                  <a:lnTo>
                    <a:pt x="109" y="16"/>
                  </a:lnTo>
                  <a:lnTo>
                    <a:pt x="39" y="58"/>
                  </a:lnTo>
                  <a:lnTo>
                    <a:pt x="39" y="55"/>
                  </a:lnTo>
                  <a:lnTo>
                    <a:pt x="102" y="13"/>
                  </a:lnTo>
                  <a:lnTo>
                    <a:pt x="29" y="55"/>
                  </a:lnTo>
                  <a:lnTo>
                    <a:pt x="86" y="16"/>
                  </a:lnTo>
                  <a:lnTo>
                    <a:pt x="23" y="55"/>
                  </a:lnTo>
                  <a:lnTo>
                    <a:pt x="23" y="51"/>
                  </a:lnTo>
                  <a:lnTo>
                    <a:pt x="80" y="16"/>
                  </a:lnTo>
                  <a:lnTo>
                    <a:pt x="23" y="51"/>
                  </a:lnTo>
                  <a:lnTo>
                    <a:pt x="19" y="51"/>
                  </a:lnTo>
                  <a:lnTo>
                    <a:pt x="23" y="48"/>
                  </a:lnTo>
                  <a:lnTo>
                    <a:pt x="74" y="13"/>
                  </a:lnTo>
                  <a:lnTo>
                    <a:pt x="19" y="45"/>
                  </a:lnTo>
                  <a:lnTo>
                    <a:pt x="67" y="13"/>
                  </a:lnTo>
                  <a:lnTo>
                    <a:pt x="16" y="42"/>
                  </a:lnTo>
                  <a:lnTo>
                    <a:pt x="58" y="13"/>
                  </a:lnTo>
                  <a:lnTo>
                    <a:pt x="13" y="39"/>
                  </a:lnTo>
                  <a:lnTo>
                    <a:pt x="13" y="36"/>
                  </a:lnTo>
                  <a:lnTo>
                    <a:pt x="45" y="20"/>
                  </a:lnTo>
                  <a:lnTo>
                    <a:pt x="13" y="36"/>
                  </a:lnTo>
                  <a:lnTo>
                    <a:pt x="48" y="10"/>
                  </a:lnTo>
                  <a:lnTo>
                    <a:pt x="10" y="32"/>
                  </a:lnTo>
                  <a:lnTo>
                    <a:pt x="10" y="29"/>
                  </a:lnTo>
                  <a:lnTo>
                    <a:pt x="42" y="10"/>
                  </a:lnTo>
                  <a:lnTo>
                    <a:pt x="10" y="29"/>
                  </a:lnTo>
                  <a:lnTo>
                    <a:pt x="7" y="29"/>
                  </a:lnTo>
                  <a:lnTo>
                    <a:pt x="7" y="26"/>
                  </a:lnTo>
                  <a:lnTo>
                    <a:pt x="32" y="10"/>
                  </a:lnTo>
                  <a:lnTo>
                    <a:pt x="7" y="23"/>
                  </a:lnTo>
                  <a:lnTo>
                    <a:pt x="23" y="10"/>
                  </a:lnTo>
                  <a:lnTo>
                    <a:pt x="7" y="23"/>
                  </a:lnTo>
                  <a:lnTo>
                    <a:pt x="3" y="23"/>
                  </a:lnTo>
                  <a:lnTo>
                    <a:pt x="3" y="20"/>
                  </a:lnTo>
                  <a:lnTo>
                    <a:pt x="23" y="7"/>
                  </a:lnTo>
                  <a:lnTo>
                    <a:pt x="3" y="20"/>
                  </a:lnTo>
                  <a:lnTo>
                    <a:pt x="3" y="16"/>
                  </a:lnTo>
                  <a:lnTo>
                    <a:pt x="16" y="7"/>
                  </a:lnTo>
                  <a:lnTo>
                    <a:pt x="3" y="16"/>
                  </a:lnTo>
                  <a:lnTo>
                    <a:pt x="0" y="16"/>
                  </a:lnTo>
                  <a:lnTo>
                    <a:pt x="0" y="13"/>
                  </a:lnTo>
                  <a:lnTo>
                    <a:pt x="13" y="7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3" y="4"/>
                  </a:lnTo>
                  <a:lnTo>
                    <a:pt x="0" y="7"/>
                  </a:lnTo>
                  <a:lnTo>
                    <a:pt x="0" y="4"/>
                  </a:lnTo>
                  <a:lnTo>
                    <a:pt x="7" y="0"/>
                  </a:lnTo>
                  <a:lnTo>
                    <a:pt x="3" y="1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7" y="13"/>
                  </a:lnTo>
                  <a:lnTo>
                    <a:pt x="26" y="0"/>
                  </a:lnTo>
                  <a:lnTo>
                    <a:pt x="13" y="10"/>
                  </a:lnTo>
                  <a:lnTo>
                    <a:pt x="32" y="0"/>
                  </a:lnTo>
                  <a:lnTo>
                    <a:pt x="16" y="13"/>
                  </a:lnTo>
                  <a:lnTo>
                    <a:pt x="39" y="0"/>
                  </a:lnTo>
                  <a:lnTo>
                    <a:pt x="42" y="0"/>
                  </a:lnTo>
                  <a:lnTo>
                    <a:pt x="23" y="13"/>
                  </a:lnTo>
                  <a:lnTo>
                    <a:pt x="45" y="0"/>
                  </a:lnTo>
                  <a:lnTo>
                    <a:pt x="19" y="20"/>
                  </a:lnTo>
                  <a:lnTo>
                    <a:pt x="54" y="0"/>
                  </a:lnTo>
                  <a:lnTo>
                    <a:pt x="23" y="23"/>
                  </a:lnTo>
                  <a:lnTo>
                    <a:pt x="64" y="0"/>
                  </a:lnTo>
                  <a:lnTo>
                    <a:pt x="29" y="26"/>
                  </a:lnTo>
                  <a:lnTo>
                    <a:pt x="74" y="0"/>
                  </a:lnTo>
                  <a:lnTo>
                    <a:pt x="42" y="20"/>
                  </a:lnTo>
                  <a:lnTo>
                    <a:pt x="77" y="0"/>
                  </a:lnTo>
                  <a:lnTo>
                    <a:pt x="39" y="29"/>
                  </a:lnTo>
                  <a:lnTo>
                    <a:pt x="86" y="0"/>
                  </a:lnTo>
                  <a:lnTo>
                    <a:pt x="39" y="36"/>
                  </a:lnTo>
                  <a:lnTo>
                    <a:pt x="96" y="0"/>
                  </a:lnTo>
                  <a:lnTo>
                    <a:pt x="42" y="36"/>
                  </a:lnTo>
                  <a:lnTo>
                    <a:pt x="106" y="0"/>
                  </a:lnTo>
                  <a:lnTo>
                    <a:pt x="48" y="39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54" y="39"/>
                  </a:lnTo>
                  <a:lnTo>
                    <a:pt x="121" y="0"/>
                  </a:lnTo>
                  <a:lnTo>
                    <a:pt x="125" y="0"/>
                  </a:lnTo>
                  <a:lnTo>
                    <a:pt x="61" y="42"/>
                  </a:lnTo>
                  <a:lnTo>
                    <a:pt x="131" y="4"/>
                  </a:lnTo>
                  <a:lnTo>
                    <a:pt x="70" y="42"/>
                  </a:lnTo>
                  <a:lnTo>
                    <a:pt x="131" y="7"/>
                  </a:lnTo>
                  <a:lnTo>
                    <a:pt x="134" y="7"/>
                  </a:lnTo>
                  <a:lnTo>
                    <a:pt x="80" y="42"/>
                  </a:lnTo>
                  <a:lnTo>
                    <a:pt x="131" y="13"/>
                  </a:lnTo>
                  <a:lnTo>
                    <a:pt x="134" y="13"/>
                  </a:lnTo>
                  <a:lnTo>
                    <a:pt x="131" y="13"/>
                  </a:lnTo>
                  <a:lnTo>
                    <a:pt x="96" y="36"/>
                  </a:lnTo>
                  <a:lnTo>
                    <a:pt x="128" y="16"/>
                  </a:lnTo>
                  <a:lnTo>
                    <a:pt x="131" y="16"/>
                  </a:lnTo>
                  <a:lnTo>
                    <a:pt x="131" y="20"/>
                  </a:lnTo>
                  <a:lnTo>
                    <a:pt x="96" y="42"/>
                  </a:lnTo>
                  <a:lnTo>
                    <a:pt x="125" y="23"/>
                  </a:lnTo>
                  <a:lnTo>
                    <a:pt x="128" y="23"/>
                  </a:lnTo>
                  <a:lnTo>
                    <a:pt x="128" y="26"/>
                  </a:lnTo>
                  <a:lnTo>
                    <a:pt x="96" y="45"/>
                  </a:lnTo>
                  <a:lnTo>
                    <a:pt x="121" y="29"/>
                  </a:lnTo>
                  <a:lnTo>
                    <a:pt x="121" y="32"/>
                  </a:lnTo>
                  <a:lnTo>
                    <a:pt x="99" y="48"/>
                  </a:lnTo>
                  <a:lnTo>
                    <a:pt x="118" y="39"/>
                  </a:lnTo>
                  <a:lnTo>
                    <a:pt x="106" y="48"/>
                  </a:lnTo>
                  <a:lnTo>
                    <a:pt x="115" y="42"/>
                  </a:lnTo>
                  <a:lnTo>
                    <a:pt x="106" y="51"/>
                  </a:lnTo>
                  <a:lnTo>
                    <a:pt x="112" y="48"/>
                  </a:lnTo>
                  <a:lnTo>
                    <a:pt x="99" y="58"/>
                  </a:lnTo>
                  <a:lnTo>
                    <a:pt x="99" y="55"/>
                  </a:lnTo>
                  <a:lnTo>
                    <a:pt x="106" y="48"/>
                  </a:lnTo>
                  <a:lnTo>
                    <a:pt x="93" y="58"/>
                  </a:lnTo>
                  <a:lnTo>
                    <a:pt x="93" y="55"/>
                  </a:lnTo>
                  <a:lnTo>
                    <a:pt x="106" y="45"/>
                  </a:lnTo>
                  <a:lnTo>
                    <a:pt x="86" y="58"/>
                  </a:lnTo>
                  <a:lnTo>
                    <a:pt x="86" y="55"/>
                  </a:lnTo>
                  <a:lnTo>
                    <a:pt x="112" y="39"/>
                  </a:lnTo>
                  <a:lnTo>
                    <a:pt x="80" y="58"/>
                  </a:lnTo>
                  <a:lnTo>
                    <a:pt x="80" y="55"/>
                  </a:ln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25" name="Freeform 43"/>
            <p:cNvSpPr>
              <a:spLocks noChangeArrowheads="1"/>
            </p:cNvSpPr>
            <p:nvPr/>
          </p:nvSpPr>
          <p:spPr bwMode="auto">
            <a:xfrm>
              <a:off x="1370141" y="3545888"/>
              <a:ext cx="82881" cy="82785"/>
            </a:xfrm>
            <a:custGeom>
              <a:avLst/>
              <a:gdLst>
                <a:gd name="T0" fmla="*/ 2147483646 w 32"/>
                <a:gd name="T1" fmla="*/ 2147483646 h 32"/>
                <a:gd name="T2" fmla="*/ 2147483646 w 32"/>
                <a:gd name="T3" fmla="*/ 2147483646 h 32"/>
                <a:gd name="T4" fmla="*/ 2147483646 w 32"/>
                <a:gd name="T5" fmla="*/ 2147483646 h 32"/>
                <a:gd name="T6" fmla="*/ 2147483646 w 32"/>
                <a:gd name="T7" fmla="*/ 2147483646 h 32"/>
                <a:gd name="T8" fmla="*/ 2147483646 w 32"/>
                <a:gd name="T9" fmla="*/ 2147483646 h 32"/>
                <a:gd name="T10" fmla="*/ 2147483646 w 32"/>
                <a:gd name="T11" fmla="*/ 2147483646 h 32"/>
                <a:gd name="T12" fmla="*/ 2147483646 w 32"/>
                <a:gd name="T13" fmla="*/ 2147483646 h 32"/>
                <a:gd name="T14" fmla="*/ 2147483646 w 32"/>
                <a:gd name="T15" fmla="*/ 2147483646 h 32"/>
                <a:gd name="T16" fmla="*/ 2147483646 w 32"/>
                <a:gd name="T17" fmla="*/ 2147483646 h 32"/>
                <a:gd name="T18" fmla="*/ 2147483646 w 32"/>
                <a:gd name="T19" fmla="*/ 2147483646 h 32"/>
                <a:gd name="T20" fmla="*/ 2147483646 w 32"/>
                <a:gd name="T21" fmla="*/ 2147483646 h 32"/>
                <a:gd name="T22" fmla="*/ 2147483646 w 32"/>
                <a:gd name="T23" fmla="*/ 2147483646 h 32"/>
                <a:gd name="T24" fmla="*/ 2147483646 w 32"/>
                <a:gd name="T25" fmla="*/ 2147483646 h 32"/>
                <a:gd name="T26" fmla="*/ 0 w 32"/>
                <a:gd name="T27" fmla="*/ 2147483646 h 32"/>
                <a:gd name="T28" fmla="*/ 2147483646 w 32"/>
                <a:gd name="T29" fmla="*/ 2147483646 h 32"/>
                <a:gd name="T30" fmla="*/ 2147483646 w 32"/>
                <a:gd name="T31" fmla="*/ 2147483646 h 32"/>
                <a:gd name="T32" fmla="*/ 0 w 32"/>
                <a:gd name="T33" fmla="*/ 2147483646 h 32"/>
                <a:gd name="T34" fmla="*/ 0 w 32"/>
                <a:gd name="T35" fmla="*/ 2147483646 h 32"/>
                <a:gd name="T36" fmla="*/ 0 w 32"/>
                <a:gd name="T37" fmla="*/ 2147483646 h 32"/>
                <a:gd name="T38" fmla="*/ 0 w 32"/>
                <a:gd name="T39" fmla="*/ 2147483646 h 32"/>
                <a:gd name="T40" fmla="*/ 0 w 32"/>
                <a:gd name="T41" fmla="*/ 2147483646 h 32"/>
                <a:gd name="T42" fmla="*/ 2147483646 w 32"/>
                <a:gd name="T43" fmla="*/ 2147483646 h 32"/>
                <a:gd name="T44" fmla="*/ 0 w 32"/>
                <a:gd name="T45" fmla="*/ 2147483646 h 32"/>
                <a:gd name="T46" fmla="*/ 0 w 32"/>
                <a:gd name="T47" fmla="*/ 2147483646 h 32"/>
                <a:gd name="T48" fmla="*/ 0 w 32"/>
                <a:gd name="T49" fmla="*/ 2147483646 h 32"/>
                <a:gd name="T50" fmla="*/ 0 w 32"/>
                <a:gd name="T51" fmla="*/ 2147483646 h 32"/>
                <a:gd name="T52" fmla="*/ 2147483646 w 32"/>
                <a:gd name="T53" fmla="*/ 2147483646 h 32"/>
                <a:gd name="T54" fmla="*/ 2147483646 w 32"/>
                <a:gd name="T55" fmla="*/ 2147483646 h 32"/>
                <a:gd name="T56" fmla="*/ 2147483646 w 32"/>
                <a:gd name="T57" fmla="*/ 2147483646 h 32"/>
                <a:gd name="T58" fmla="*/ 2147483646 w 32"/>
                <a:gd name="T59" fmla="*/ 2147483646 h 32"/>
                <a:gd name="T60" fmla="*/ 2147483646 w 32"/>
                <a:gd name="T61" fmla="*/ 2147483646 h 32"/>
                <a:gd name="T62" fmla="*/ 2147483646 w 32"/>
                <a:gd name="T63" fmla="*/ 0 h 32"/>
                <a:gd name="T64" fmla="*/ 2147483646 w 32"/>
                <a:gd name="T65" fmla="*/ 0 h 32"/>
                <a:gd name="T66" fmla="*/ 2147483646 w 32"/>
                <a:gd name="T67" fmla="*/ 2147483646 h 32"/>
                <a:gd name="T68" fmla="*/ 2147483646 w 32"/>
                <a:gd name="T69" fmla="*/ 2147483646 h 32"/>
                <a:gd name="T70" fmla="*/ 2147483646 w 32"/>
                <a:gd name="T71" fmla="*/ 0 h 32"/>
                <a:gd name="T72" fmla="*/ 2147483646 w 32"/>
                <a:gd name="T73" fmla="*/ 0 h 32"/>
                <a:gd name="T74" fmla="*/ 2147483646 w 32"/>
                <a:gd name="T75" fmla="*/ 2147483646 h 32"/>
                <a:gd name="T76" fmla="*/ 2147483646 w 32"/>
                <a:gd name="T77" fmla="*/ 2147483646 h 32"/>
                <a:gd name="T78" fmla="*/ 2147483646 w 32"/>
                <a:gd name="T79" fmla="*/ 2147483646 h 32"/>
                <a:gd name="T80" fmla="*/ 2147483646 w 32"/>
                <a:gd name="T81" fmla="*/ 2147483646 h 32"/>
                <a:gd name="T82" fmla="*/ 2147483646 w 32"/>
                <a:gd name="T83" fmla="*/ 2147483646 h 32"/>
                <a:gd name="T84" fmla="*/ 2147483646 w 32"/>
                <a:gd name="T85" fmla="*/ 2147483646 h 32"/>
                <a:gd name="T86" fmla="*/ 2147483646 w 32"/>
                <a:gd name="T87" fmla="*/ 2147483646 h 32"/>
                <a:gd name="T88" fmla="*/ 2147483646 w 32"/>
                <a:gd name="T89" fmla="*/ 2147483646 h 32"/>
                <a:gd name="T90" fmla="*/ 2147483646 w 32"/>
                <a:gd name="T91" fmla="*/ 2147483646 h 32"/>
                <a:gd name="T92" fmla="*/ 2147483646 w 32"/>
                <a:gd name="T93" fmla="*/ 2147483646 h 32"/>
                <a:gd name="T94" fmla="*/ 2147483646 w 32"/>
                <a:gd name="T95" fmla="*/ 2147483646 h 32"/>
                <a:gd name="T96" fmla="*/ 2147483646 w 32"/>
                <a:gd name="T97" fmla="*/ 2147483646 h 32"/>
                <a:gd name="T98" fmla="*/ 2147483646 w 32"/>
                <a:gd name="T99" fmla="*/ 2147483646 h 32"/>
                <a:gd name="T100" fmla="*/ 2147483646 w 32"/>
                <a:gd name="T101" fmla="*/ 2147483646 h 32"/>
                <a:gd name="T102" fmla="*/ 2147483646 w 32"/>
                <a:gd name="T103" fmla="*/ 2147483646 h 32"/>
                <a:gd name="T104" fmla="*/ 2147483646 w 32"/>
                <a:gd name="T105" fmla="*/ 2147483646 h 32"/>
                <a:gd name="T106" fmla="*/ 2147483646 w 32"/>
                <a:gd name="T107" fmla="*/ 2147483646 h 32"/>
                <a:gd name="T108" fmla="*/ 2147483646 w 32"/>
                <a:gd name="T109" fmla="*/ 2147483646 h 32"/>
                <a:gd name="T110" fmla="*/ 2147483646 w 32"/>
                <a:gd name="T111" fmla="*/ 2147483646 h 32"/>
                <a:gd name="T112" fmla="*/ 2147483646 w 32"/>
                <a:gd name="T113" fmla="*/ 2147483646 h 32"/>
                <a:gd name="T114" fmla="*/ 2147483646 w 32"/>
                <a:gd name="T115" fmla="*/ 2147483646 h 32"/>
                <a:gd name="T116" fmla="*/ 2147483646 w 32"/>
                <a:gd name="T117" fmla="*/ 2147483646 h 32"/>
                <a:gd name="T118" fmla="*/ 2147483646 w 32"/>
                <a:gd name="T119" fmla="*/ 2147483646 h 32"/>
                <a:gd name="T120" fmla="*/ 2147483646 w 32"/>
                <a:gd name="T121" fmla="*/ 2147483646 h 32"/>
                <a:gd name="T122" fmla="*/ 2147483646 w 32"/>
                <a:gd name="T123" fmla="*/ 2147483646 h 32"/>
                <a:gd name="T124" fmla="*/ 2147483646 w 32"/>
                <a:gd name="T125" fmla="*/ 2147483646 h 3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32"/>
                <a:gd name="T190" fmla="*/ 0 h 32"/>
                <a:gd name="T191" fmla="*/ 32 w 32"/>
                <a:gd name="T192" fmla="*/ 32 h 3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32" h="32">
                  <a:moveTo>
                    <a:pt x="13" y="32"/>
                  </a:moveTo>
                  <a:lnTo>
                    <a:pt x="13" y="29"/>
                  </a:lnTo>
                  <a:lnTo>
                    <a:pt x="23" y="23"/>
                  </a:lnTo>
                  <a:lnTo>
                    <a:pt x="10" y="29"/>
                  </a:lnTo>
                  <a:lnTo>
                    <a:pt x="23" y="1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23" y="13"/>
                  </a:lnTo>
                  <a:lnTo>
                    <a:pt x="3" y="23"/>
                  </a:lnTo>
                  <a:lnTo>
                    <a:pt x="0" y="23"/>
                  </a:lnTo>
                  <a:lnTo>
                    <a:pt x="3" y="23"/>
                  </a:lnTo>
                  <a:lnTo>
                    <a:pt x="19" y="10"/>
                  </a:lnTo>
                  <a:lnTo>
                    <a:pt x="0" y="20"/>
                  </a:lnTo>
                  <a:lnTo>
                    <a:pt x="0" y="16"/>
                  </a:lnTo>
                  <a:lnTo>
                    <a:pt x="13" y="7"/>
                  </a:lnTo>
                  <a:lnTo>
                    <a:pt x="0" y="13"/>
                  </a:lnTo>
                  <a:lnTo>
                    <a:pt x="10" y="4"/>
                  </a:lnTo>
                  <a:lnTo>
                    <a:pt x="3" y="7"/>
                  </a:lnTo>
                  <a:lnTo>
                    <a:pt x="3" y="4"/>
                  </a:lnTo>
                  <a:lnTo>
                    <a:pt x="13" y="0"/>
                  </a:lnTo>
                  <a:lnTo>
                    <a:pt x="13" y="4"/>
                  </a:lnTo>
                  <a:lnTo>
                    <a:pt x="3" y="10"/>
                  </a:lnTo>
                  <a:lnTo>
                    <a:pt x="19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7" y="13"/>
                  </a:lnTo>
                  <a:lnTo>
                    <a:pt x="23" y="4"/>
                  </a:lnTo>
                  <a:lnTo>
                    <a:pt x="26" y="4"/>
                  </a:lnTo>
                  <a:lnTo>
                    <a:pt x="10" y="20"/>
                  </a:lnTo>
                  <a:lnTo>
                    <a:pt x="29" y="7"/>
                  </a:lnTo>
                  <a:lnTo>
                    <a:pt x="29" y="10"/>
                  </a:lnTo>
                  <a:lnTo>
                    <a:pt x="13" y="23"/>
                  </a:lnTo>
                  <a:lnTo>
                    <a:pt x="29" y="13"/>
                  </a:lnTo>
                  <a:lnTo>
                    <a:pt x="16" y="26"/>
                  </a:lnTo>
                  <a:lnTo>
                    <a:pt x="29" y="16"/>
                  </a:lnTo>
                  <a:lnTo>
                    <a:pt x="32" y="16"/>
                  </a:lnTo>
                  <a:lnTo>
                    <a:pt x="19" y="26"/>
                  </a:lnTo>
                  <a:lnTo>
                    <a:pt x="29" y="23"/>
                  </a:lnTo>
                  <a:lnTo>
                    <a:pt x="16" y="32"/>
                  </a:lnTo>
                  <a:lnTo>
                    <a:pt x="13" y="32"/>
                  </a:ln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26" name="Freeform 44"/>
            <p:cNvSpPr>
              <a:spLocks noChangeArrowheads="1"/>
            </p:cNvSpPr>
            <p:nvPr/>
          </p:nvSpPr>
          <p:spPr bwMode="auto">
            <a:xfrm>
              <a:off x="1419352" y="3473451"/>
              <a:ext cx="82881" cy="72438"/>
            </a:xfrm>
            <a:custGeom>
              <a:avLst/>
              <a:gdLst>
                <a:gd name="T0" fmla="*/ 2147483646 w 32"/>
                <a:gd name="T1" fmla="*/ 2147483646 h 28"/>
                <a:gd name="T2" fmla="*/ 2147483646 w 32"/>
                <a:gd name="T3" fmla="*/ 2147483646 h 28"/>
                <a:gd name="T4" fmla="*/ 2147483646 w 32"/>
                <a:gd name="T5" fmla="*/ 2147483646 h 28"/>
                <a:gd name="T6" fmla="*/ 2147483646 w 32"/>
                <a:gd name="T7" fmla="*/ 2147483646 h 28"/>
                <a:gd name="T8" fmla="*/ 2147483646 w 32"/>
                <a:gd name="T9" fmla="*/ 2147483646 h 28"/>
                <a:gd name="T10" fmla="*/ 2147483646 w 32"/>
                <a:gd name="T11" fmla="*/ 2147483646 h 28"/>
                <a:gd name="T12" fmla="*/ 2147483646 w 32"/>
                <a:gd name="T13" fmla="*/ 2147483646 h 28"/>
                <a:gd name="T14" fmla="*/ 2147483646 w 32"/>
                <a:gd name="T15" fmla="*/ 2147483646 h 28"/>
                <a:gd name="T16" fmla="*/ 2147483646 w 32"/>
                <a:gd name="T17" fmla="*/ 2147483646 h 28"/>
                <a:gd name="T18" fmla="*/ 2147483646 w 32"/>
                <a:gd name="T19" fmla="*/ 2147483646 h 28"/>
                <a:gd name="T20" fmla="*/ 0 w 32"/>
                <a:gd name="T21" fmla="*/ 2147483646 h 28"/>
                <a:gd name="T22" fmla="*/ 2147483646 w 32"/>
                <a:gd name="T23" fmla="*/ 2147483646 h 28"/>
                <a:gd name="T24" fmla="*/ 2147483646 w 32"/>
                <a:gd name="T25" fmla="*/ 2147483646 h 28"/>
                <a:gd name="T26" fmla="*/ 2147483646 w 32"/>
                <a:gd name="T27" fmla="*/ 2147483646 h 28"/>
                <a:gd name="T28" fmla="*/ 2147483646 w 32"/>
                <a:gd name="T29" fmla="*/ 2147483646 h 28"/>
                <a:gd name="T30" fmla="*/ 2147483646 w 32"/>
                <a:gd name="T31" fmla="*/ 0 h 28"/>
                <a:gd name="T32" fmla="*/ 2147483646 w 32"/>
                <a:gd name="T33" fmla="*/ 2147483646 h 28"/>
                <a:gd name="T34" fmla="*/ 2147483646 w 32"/>
                <a:gd name="T35" fmla="*/ 0 h 28"/>
                <a:gd name="T36" fmla="*/ 2147483646 w 32"/>
                <a:gd name="T37" fmla="*/ 2147483646 h 28"/>
                <a:gd name="T38" fmla="*/ 2147483646 w 32"/>
                <a:gd name="T39" fmla="*/ 0 h 28"/>
                <a:gd name="T40" fmla="*/ 2147483646 w 32"/>
                <a:gd name="T41" fmla="*/ 2147483646 h 28"/>
                <a:gd name="T42" fmla="*/ 2147483646 w 32"/>
                <a:gd name="T43" fmla="*/ 2147483646 h 28"/>
                <a:gd name="T44" fmla="*/ 2147483646 w 32"/>
                <a:gd name="T45" fmla="*/ 2147483646 h 28"/>
                <a:gd name="T46" fmla="*/ 2147483646 w 32"/>
                <a:gd name="T47" fmla="*/ 2147483646 h 28"/>
                <a:gd name="T48" fmla="*/ 2147483646 w 32"/>
                <a:gd name="T49" fmla="*/ 2147483646 h 28"/>
                <a:gd name="T50" fmla="*/ 2147483646 w 32"/>
                <a:gd name="T51" fmla="*/ 2147483646 h 28"/>
                <a:gd name="T52" fmla="*/ 2147483646 w 32"/>
                <a:gd name="T53" fmla="*/ 2147483646 h 28"/>
                <a:gd name="T54" fmla="*/ 2147483646 w 32"/>
                <a:gd name="T55" fmla="*/ 2147483646 h 28"/>
                <a:gd name="T56" fmla="*/ 2147483646 w 32"/>
                <a:gd name="T57" fmla="*/ 2147483646 h 28"/>
                <a:gd name="T58" fmla="*/ 2147483646 w 32"/>
                <a:gd name="T59" fmla="*/ 2147483646 h 28"/>
                <a:gd name="T60" fmla="*/ 2147483646 w 32"/>
                <a:gd name="T61" fmla="*/ 2147483646 h 28"/>
                <a:gd name="T62" fmla="*/ 2147483646 w 32"/>
                <a:gd name="T63" fmla="*/ 2147483646 h 28"/>
                <a:gd name="T64" fmla="*/ 2147483646 w 32"/>
                <a:gd name="T65" fmla="*/ 2147483646 h 2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32"/>
                <a:gd name="T100" fmla="*/ 0 h 28"/>
                <a:gd name="T101" fmla="*/ 32 w 32"/>
                <a:gd name="T102" fmla="*/ 28 h 28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32" h="28">
                  <a:moveTo>
                    <a:pt x="16" y="28"/>
                  </a:moveTo>
                  <a:lnTo>
                    <a:pt x="16" y="28"/>
                  </a:lnTo>
                  <a:lnTo>
                    <a:pt x="26" y="19"/>
                  </a:lnTo>
                  <a:lnTo>
                    <a:pt x="13" y="28"/>
                  </a:lnTo>
                  <a:lnTo>
                    <a:pt x="13" y="25"/>
                  </a:lnTo>
                  <a:lnTo>
                    <a:pt x="23" y="19"/>
                  </a:lnTo>
                  <a:lnTo>
                    <a:pt x="10" y="25"/>
                  </a:lnTo>
                  <a:lnTo>
                    <a:pt x="7" y="25"/>
                  </a:lnTo>
                  <a:lnTo>
                    <a:pt x="20" y="16"/>
                  </a:lnTo>
                  <a:lnTo>
                    <a:pt x="7" y="25"/>
                  </a:lnTo>
                  <a:lnTo>
                    <a:pt x="7" y="22"/>
                  </a:lnTo>
                  <a:lnTo>
                    <a:pt x="23" y="9"/>
                  </a:lnTo>
                  <a:lnTo>
                    <a:pt x="4" y="19"/>
                  </a:lnTo>
                  <a:lnTo>
                    <a:pt x="20" y="6"/>
                  </a:lnTo>
                  <a:lnTo>
                    <a:pt x="4" y="16"/>
                  </a:lnTo>
                  <a:lnTo>
                    <a:pt x="0" y="16"/>
                  </a:lnTo>
                  <a:lnTo>
                    <a:pt x="13" y="3"/>
                  </a:lnTo>
                  <a:lnTo>
                    <a:pt x="4" y="9"/>
                  </a:lnTo>
                  <a:lnTo>
                    <a:pt x="10" y="3"/>
                  </a:lnTo>
                  <a:lnTo>
                    <a:pt x="7" y="3"/>
                  </a:lnTo>
                  <a:lnTo>
                    <a:pt x="13" y="0"/>
                  </a:lnTo>
                  <a:lnTo>
                    <a:pt x="7" y="6"/>
                  </a:lnTo>
                  <a:lnTo>
                    <a:pt x="20" y="0"/>
                  </a:lnTo>
                  <a:lnTo>
                    <a:pt x="23" y="0"/>
                  </a:lnTo>
                  <a:lnTo>
                    <a:pt x="10" y="9"/>
                  </a:lnTo>
                  <a:lnTo>
                    <a:pt x="26" y="0"/>
                  </a:lnTo>
                  <a:lnTo>
                    <a:pt x="26" y="3"/>
                  </a:lnTo>
                  <a:lnTo>
                    <a:pt x="10" y="16"/>
                  </a:lnTo>
                  <a:lnTo>
                    <a:pt x="29" y="3"/>
                  </a:lnTo>
                  <a:lnTo>
                    <a:pt x="29" y="6"/>
                  </a:lnTo>
                  <a:lnTo>
                    <a:pt x="13" y="19"/>
                  </a:lnTo>
                  <a:lnTo>
                    <a:pt x="29" y="9"/>
                  </a:lnTo>
                  <a:lnTo>
                    <a:pt x="32" y="9"/>
                  </a:lnTo>
                  <a:lnTo>
                    <a:pt x="20" y="19"/>
                  </a:lnTo>
                  <a:lnTo>
                    <a:pt x="32" y="12"/>
                  </a:lnTo>
                  <a:lnTo>
                    <a:pt x="20" y="22"/>
                  </a:lnTo>
                  <a:lnTo>
                    <a:pt x="29" y="16"/>
                  </a:lnTo>
                  <a:lnTo>
                    <a:pt x="32" y="16"/>
                  </a:lnTo>
                  <a:lnTo>
                    <a:pt x="23" y="22"/>
                  </a:lnTo>
                  <a:lnTo>
                    <a:pt x="29" y="22"/>
                  </a:lnTo>
                  <a:lnTo>
                    <a:pt x="20" y="28"/>
                  </a:lnTo>
                  <a:lnTo>
                    <a:pt x="16" y="28"/>
                  </a:ln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27" name="Freeform 45"/>
            <p:cNvSpPr>
              <a:spLocks noChangeArrowheads="1"/>
            </p:cNvSpPr>
            <p:nvPr/>
          </p:nvSpPr>
          <p:spPr bwMode="auto">
            <a:xfrm>
              <a:off x="1271719" y="3545888"/>
              <a:ext cx="75111" cy="82785"/>
            </a:xfrm>
            <a:custGeom>
              <a:avLst/>
              <a:gdLst>
                <a:gd name="T0" fmla="*/ 2147483646 w 29"/>
                <a:gd name="T1" fmla="*/ 2147483646 h 32"/>
                <a:gd name="T2" fmla="*/ 2147483646 w 29"/>
                <a:gd name="T3" fmla="*/ 2147483646 h 32"/>
                <a:gd name="T4" fmla="*/ 2147483646 w 29"/>
                <a:gd name="T5" fmla="*/ 2147483646 h 32"/>
                <a:gd name="T6" fmla="*/ 2147483646 w 29"/>
                <a:gd name="T7" fmla="*/ 2147483646 h 32"/>
                <a:gd name="T8" fmla="*/ 2147483646 w 29"/>
                <a:gd name="T9" fmla="*/ 2147483646 h 32"/>
                <a:gd name="T10" fmla="*/ 2147483646 w 29"/>
                <a:gd name="T11" fmla="*/ 2147483646 h 32"/>
                <a:gd name="T12" fmla="*/ 2147483646 w 29"/>
                <a:gd name="T13" fmla="*/ 2147483646 h 32"/>
                <a:gd name="T14" fmla="*/ 2147483646 w 29"/>
                <a:gd name="T15" fmla="*/ 2147483646 h 32"/>
                <a:gd name="T16" fmla="*/ 0 w 29"/>
                <a:gd name="T17" fmla="*/ 2147483646 h 32"/>
                <a:gd name="T18" fmla="*/ 2147483646 w 29"/>
                <a:gd name="T19" fmla="*/ 2147483646 h 32"/>
                <a:gd name="T20" fmla="*/ 0 w 29"/>
                <a:gd name="T21" fmla="*/ 2147483646 h 32"/>
                <a:gd name="T22" fmla="*/ 0 w 29"/>
                <a:gd name="T23" fmla="*/ 2147483646 h 32"/>
                <a:gd name="T24" fmla="*/ 0 w 29"/>
                <a:gd name="T25" fmla="*/ 2147483646 h 32"/>
                <a:gd name="T26" fmla="*/ 0 w 29"/>
                <a:gd name="T27" fmla="*/ 2147483646 h 32"/>
                <a:gd name="T28" fmla="*/ 0 w 29"/>
                <a:gd name="T29" fmla="*/ 2147483646 h 32"/>
                <a:gd name="T30" fmla="*/ 0 w 29"/>
                <a:gd name="T31" fmla="*/ 2147483646 h 32"/>
                <a:gd name="T32" fmla="*/ 2147483646 w 29"/>
                <a:gd name="T33" fmla="*/ 2147483646 h 32"/>
                <a:gd name="T34" fmla="*/ 2147483646 w 29"/>
                <a:gd name="T35" fmla="*/ 2147483646 h 32"/>
                <a:gd name="T36" fmla="*/ 2147483646 w 29"/>
                <a:gd name="T37" fmla="*/ 0 h 32"/>
                <a:gd name="T38" fmla="*/ 2147483646 w 29"/>
                <a:gd name="T39" fmla="*/ 2147483646 h 32"/>
                <a:gd name="T40" fmla="*/ 2147483646 w 29"/>
                <a:gd name="T41" fmla="*/ 0 h 32"/>
                <a:gd name="T42" fmla="*/ 2147483646 w 29"/>
                <a:gd name="T43" fmla="*/ 2147483646 h 32"/>
                <a:gd name="T44" fmla="*/ 2147483646 w 29"/>
                <a:gd name="T45" fmla="*/ 2147483646 h 32"/>
                <a:gd name="T46" fmla="*/ 2147483646 w 29"/>
                <a:gd name="T47" fmla="*/ 2147483646 h 32"/>
                <a:gd name="T48" fmla="*/ 2147483646 w 29"/>
                <a:gd name="T49" fmla="*/ 2147483646 h 32"/>
                <a:gd name="T50" fmla="*/ 2147483646 w 29"/>
                <a:gd name="T51" fmla="*/ 2147483646 h 32"/>
                <a:gd name="T52" fmla="*/ 2147483646 w 29"/>
                <a:gd name="T53" fmla="*/ 2147483646 h 32"/>
                <a:gd name="T54" fmla="*/ 2147483646 w 29"/>
                <a:gd name="T55" fmla="*/ 2147483646 h 32"/>
                <a:gd name="T56" fmla="*/ 2147483646 w 29"/>
                <a:gd name="T57" fmla="*/ 2147483646 h 32"/>
                <a:gd name="T58" fmla="*/ 2147483646 w 29"/>
                <a:gd name="T59" fmla="*/ 2147483646 h 32"/>
                <a:gd name="T60" fmla="*/ 2147483646 w 29"/>
                <a:gd name="T61" fmla="*/ 2147483646 h 32"/>
                <a:gd name="T62" fmla="*/ 2147483646 w 29"/>
                <a:gd name="T63" fmla="*/ 2147483646 h 32"/>
                <a:gd name="T64" fmla="*/ 2147483646 w 29"/>
                <a:gd name="T65" fmla="*/ 2147483646 h 32"/>
                <a:gd name="T66" fmla="*/ 2147483646 w 29"/>
                <a:gd name="T67" fmla="*/ 2147483646 h 32"/>
                <a:gd name="T68" fmla="*/ 2147483646 w 29"/>
                <a:gd name="T69" fmla="*/ 2147483646 h 32"/>
                <a:gd name="T70" fmla="*/ 2147483646 w 29"/>
                <a:gd name="T71" fmla="*/ 2147483646 h 32"/>
                <a:gd name="T72" fmla="*/ 2147483646 w 29"/>
                <a:gd name="T73" fmla="*/ 2147483646 h 3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29"/>
                <a:gd name="T112" fmla="*/ 0 h 32"/>
                <a:gd name="T113" fmla="*/ 29 w 29"/>
                <a:gd name="T114" fmla="*/ 32 h 3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29" h="32">
                  <a:moveTo>
                    <a:pt x="16" y="32"/>
                  </a:moveTo>
                  <a:lnTo>
                    <a:pt x="16" y="29"/>
                  </a:lnTo>
                  <a:lnTo>
                    <a:pt x="22" y="26"/>
                  </a:lnTo>
                  <a:lnTo>
                    <a:pt x="10" y="32"/>
                  </a:lnTo>
                  <a:lnTo>
                    <a:pt x="10" y="29"/>
                  </a:lnTo>
                  <a:lnTo>
                    <a:pt x="19" y="23"/>
                  </a:lnTo>
                  <a:lnTo>
                    <a:pt x="6" y="29"/>
                  </a:lnTo>
                  <a:lnTo>
                    <a:pt x="19" y="20"/>
                  </a:lnTo>
                  <a:lnTo>
                    <a:pt x="3" y="26"/>
                  </a:lnTo>
                  <a:lnTo>
                    <a:pt x="19" y="13"/>
                  </a:lnTo>
                  <a:lnTo>
                    <a:pt x="3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16" y="13"/>
                  </a:lnTo>
                  <a:lnTo>
                    <a:pt x="0" y="23"/>
                  </a:lnTo>
                  <a:lnTo>
                    <a:pt x="0" y="20"/>
                  </a:lnTo>
                  <a:lnTo>
                    <a:pt x="16" y="10"/>
                  </a:lnTo>
                  <a:lnTo>
                    <a:pt x="0" y="16"/>
                  </a:lnTo>
                  <a:lnTo>
                    <a:pt x="10" y="7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6" y="4"/>
                  </a:lnTo>
                  <a:lnTo>
                    <a:pt x="3" y="7"/>
                  </a:lnTo>
                  <a:lnTo>
                    <a:pt x="3" y="4"/>
                  </a:lnTo>
                  <a:lnTo>
                    <a:pt x="10" y="0"/>
                  </a:lnTo>
                  <a:lnTo>
                    <a:pt x="10" y="4"/>
                  </a:lnTo>
                  <a:lnTo>
                    <a:pt x="3" y="1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6" y="10"/>
                  </a:lnTo>
                  <a:lnTo>
                    <a:pt x="22" y="4"/>
                  </a:lnTo>
                  <a:lnTo>
                    <a:pt x="6" y="16"/>
                  </a:lnTo>
                  <a:lnTo>
                    <a:pt x="26" y="7"/>
                  </a:lnTo>
                  <a:lnTo>
                    <a:pt x="10" y="16"/>
                  </a:lnTo>
                  <a:lnTo>
                    <a:pt x="26" y="10"/>
                  </a:lnTo>
                  <a:lnTo>
                    <a:pt x="29" y="10"/>
                  </a:lnTo>
                  <a:lnTo>
                    <a:pt x="13" y="23"/>
                  </a:lnTo>
                  <a:lnTo>
                    <a:pt x="29" y="13"/>
                  </a:lnTo>
                  <a:lnTo>
                    <a:pt x="16" y="23"/>
                  </a:lnTo>
                  <a:lnTo>
                    <a:pt x="29" y="16"/>
                  </a:lnTo>
                  <a:lnTo>
                    <a:pt x="19" y="23"/>
                  </a:lnTo>
                  <a:lnTo>
                    <a:pt x="29" y="20"/>
                  </a:lnTo>
                  <a:lnTo>
                    <a:pt x="22" y="26"/>
                  </a:lnTo>
                  <a:lnTo>
                    <a:pt x="26" y="23"/>
                  </a:lnTo>
                  <a:lnTo>
                    <a:pt x="26" y="26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628" name="Freeform 46"/>
            <p:cNvSpPr>
              <a:spLocks noChangeArrowheads="1"/>
            </p:cNvSpPr>
            <p:nvPr/>
          </p:nvSpPr>
          <p:spPr bwMode="auto">
            <a:xfrm>
              <a:off x="1320930" y="3473451"/>
              <a:ext cx="75111" cy="72438"/>
            </a:xfrm>
            <a:custGeom>
              <a:avLst/>
              <a:gdLst>
                <a:gd name="T0" fmla="*/ 2147483646 w 29"/>
                <a:gd name="T1" fmla="*/ 2147483646 h 28"/>
                <a:gd name="T2" fmla="*/ 2147483646 w 29"/>
                <a:gd name="T3" fmla="*/ 2147483646 h 28"/>
                <a:gd name="T4" fmla="*/ 2147483646 w 29"/>
                <a:gd name="T5" fmla="*/ 2147483646 h 28"/>
                <a:gd name="T6" fmla="*/ 2147483646 w 29"/>
                <a:gd name="T7" fmla="*/ 2147483646 h 28"/>
                <a:gd name="T8" fmla="*/ 2147483646 w 29"/>
                <a:gd name="T9" fmla="*/ 2147483646 h 28"/>
                <a:gd name="T10" fmla="*/ 2147483646 w 29"/>
                <a:gd name="T11" fmla="*/ 2147483646 h 28"/>
                <a:gd name="T12" fmla="*/ 0 w 29"/>
                <a:gd name="T13" fmla="*/ 2147483646 h 28"/>
                <a:gd name="T14" fmla="*/ 2147483646 w 29"/>
                <a:gd name="T15" fmla="*/ 2147483646 h 28"/>
                <a:gd name="T16" fmla="*/ 0 w 29"/>
                <a:gd name="T17" fmla="*/ 2147483646 h 28"/>
                <a:gd name="T18" fmla="*/ 2147483646 w 29"/>
                <a:gd name="T19" fmla="*/ 2147483646 h 28"/>
                <a:gd name="T20" fmla="*/ 0 w 29"/>
                <a:gd name="T21" fmla="*/ 2147483646 h 28"/>
                <a:gd name="T22" fmla="*/ 0 w 29"/>
                <a:gd name="T23" fmla="*/ 2147483646 h 28"/>
                <a:gd name="T24" fmla="*/ 2147483646 w 29"/>
                <a:gd name="T25" fmla="*/ 2147483646 h 28"/>
                <a:gd name="T26" fmla="*/ 2147483646 w 29"/>
                <a:gd name="T27" fmla="*/ 2147483646 h 28"/>
                <a:gd name="T28" fmla="*/ 2147483646 w 29"/>
                <a:gd name="T29" fmla="*/ 0 h 28"/>
                <a:gd name="T30" fmla="*/ 2147483646 w 29"/>
                <a:gd name="T31" fmla="*/ 2147483646 h 28"/>
                <a:gd name="T32" fmla="*/ 2147483646 w 29"/>
                <a:gd name="T33" fmla="*/ 0 h 28"/>
                <a:gd name="T34" fmla="*/ 2147483646 w 29"/>
                <a:gd name="T35" fmla="*/ 2147483646 h 28"/>
                <a:gd name="T36" fmla="*/ 2147483646 w 29"/>
                <a:gd name="T37" fmla="*/ 0 h 28"/>
                <a:gd name="T38" fmla="*/ 2147483646 w 29"/>
                <a:gd name="T39" fmla="*/ 0 h 28"/>
                <a:gd name="T40" fmla="*/ 2147483646 w 29"/>
                <a:gd name="T41" fmla="*/ 2147483646 h 28"/>
                <a:gd name="T42" fmla="*/ 2147483646 w 29"/>
                <a:gd name="T43" fmla="*/ 2147483646 h 28"/>
                <a:gd name="T44" fmla="*/ 2147483646 w 29"/>
                <a:gd name="T45" fmla="*/ 2147483646 h 28"/>
                <a:gd name="T46" fmla="*/ 2147483646 w 29"/>
                <a:gd name="T47" fmla="*/ 2147483646 h 28"/>
                <a:gd name="T48" fmla="*/ 2147483646 w 29"/>
                <a:gd name="T49" fmla="*/ 2147483646 h 28"/>
                <a:gd name="T50" fmla="*/ 2147483646 w 29"/>
                <a:gd name="T51" fmla="*/ 2147483646 h 28"/>
                <a:gd name="T52" fmla="*/ 2147483646 w 29"/>
                <a:gd name="T53" fmla="*/ 2147483646 h 28"/>
                <a:gd name="T54" fmla="*/ 2147483646 w 29"/>
                <a:gd name="T55" fmla="*/ 2147483646 h 28"/>
                <a:gd name="T56" fmla="*/ 2147483646 w 29"/>
                <a:gd name="T57" fmla="*/ 2147483646 h 28"/>
                <a:gd name="T58" fmla="*/ 2147483646 w 29"/>
                <a:gd name="T59" fmla="*/ 2147483646 h 28"/>
                <a:gd name="T60" fmla="*/ 2147483646 w 29"/>
                <a:gd name="T61" fmla="*/ 2147483646 h 28"/>
                <a:gd name="T62" fmla="*/ 2147483646 w 29"/>
                <a:gd name="T63" fmla="*/ 2147483646 h 28"/>
                <a:gd name="T64" fmla="*/ 2147483646 w 29"/>
                <a:gd name="T65" fmla="*/ 2147483646 h 28"/>
                <a:gd name="T66" fmla="*/ 2147483646 w 29"/>
                <a:gd name="T67" fmla="*/ 2147483646 h 28"/>
                <a:gd name="T68" fmla="*/ 2147483646 w 29"/>
                <a:gd name="T69" fmla="*/ 2147483646 h 28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29"/>
                <a:gd name="T106" fmla="*/ 0 h 28"/>
                <a:gd name="T107" fmla="*/ 29 w 29"/>
                <a:gd name="T108" fmla="*/ 28 h 28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29" h="28">
                  <a:moveTo>
                    <a:pt x="13" y="28"/>
                  </a:moveTo>
                  <a:lnTo>
                    <a:pt x="13" y="28"/>
                  </a:lnTo>
                  <a:lnTo>
                    <a:pt x="26" y="16"/>
                  </a:lnTo>
                  <a:lnTo>
                    <a:pt x="7" y="25"/>
                  </a:lnTo>
                  <a:lnTo>
                    <a:pt x="22" y="9"/>
                  </a:lnTo>
                  <a:lnTo>
                    <a:pt x="3" y="22"/>
                  </a:lnTo>
                  <a:lnTo>
                    <a:pt x="3" y="19"/>
                  </a:lnTo>
                  <a:lnTo>
                    <a:pt x="19" y="9"/>
                  </a:lnTo>
                  <a:lnTo>
                    <a:pt x="0" y="16"/>
                  </a:lnTo>
                  <a:lnTo>
                    <a:pt x="13" y="6"/>
                  </a:lnTo>
                  <a:lnTo>
                    <a:pt x="0" y="12"/>
                  </a:lnTo>
                  <a:lnTo>
                    <a:pt x="13" y="3"/>
                  </a:lnTo>
                  <a:lnTo>
                    <a:pt x="3" y="9"/>
                  </a:lnTo>
                  <a:lnTo>
                    <a:pt x="0" y="9"/>
                  </a:lnTo>
                  <a:lnTo>
                    <a:pt x="7" y="3"/>
                  </a:lnTo>
                  <a:lnTo>
                    <a:pt x="3" y="3"/>
                  </a:lnTo>
                  <a:lnTo>
                    <a:pt x="13" y="0"/>
                  </a:lnTo>
                  <a:lnTo>
                    <a:pt x="7" y="6"/>
                  </a:lnTo>
                  <a:lnTo>
                    <a:pt x="19" y="0"/>
                  </a:lnTo>
                  <a:lnTo>
                    <a:pt x="7" y="9"/>
                  </a:lnTo>
                  <a:lnTo>
                    <a:pt x="22" y="0"/>
                  </a:lnTo>
                  <a:lnTo>
                    <a:pt x="10" y="12"/>
                  </a:lnTo>
                  <a:lnTo>
                    <a:pt x="26" y="3"/>
                  </a:lnTo>
                  <a:lnTo>
                    <a:pt x="10" y="16"/>
                  </a:lnTo>
                  <a:lnTo>
                    <a:pt x="29" y="6"/>
                  </a:lnTo>
                  <a:lnTo>
                    <a:pt x="13" y="22"/>
                  </a:lnTo>
                  <a:lnTo>
                    <a:pt x="29" y="9"/>
                  </a:lnTo>
                  <a:lnTo>
                    <a:pt x="29" y="12"/>
                  </a:lnTo>
                  <a:lnTo>
                    <a:pt x="16" y="22"/>
                  </a:lnTo>
                  <a:lnTo>
                    <a:pt x="29" y="16"/>
                  </a:lnTo>
                  <a:lnTo>
                    <a:pt x="29" y="19"/>
                  </a:lnTo>
                  <a:lnTo>
                    <a:pt x="22" y="22"/>
                  </a:lnTo>
                  <a:lnTo>
                    <a:pt x="26" y="22"/>
                  </a:lnTo>
                  <a:lnTo>
                    <a:pt x="19" y="28"/>
                  </a:lnTo>
                  <a:lnTo>
                    <a:pt x="19" y="25"/>
                  </a:lnTo>
                  <a:lnTo>
                    <a:pt x="26" y="22"/>
                  </a:lnTo>
                  <a:lnTo>
                    <a:pt x="13" y="28"/>
                  </a:ln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</p:grpSp>
      <p:sp>
        <p:nvSpPr>
          <p:cNvPr id="1048629" name="Freeform 47"/>
          <p:cNvSpPr>
            <a:spLocks noEditPoints="1" noChangeArrowheads="1"/>
          </p:cNvSpPr>
          <p:nvPr/>
        </p:nvSpPr>
        <p:spPr bwMode="auto">
          <a:xfrm>
            <a:off x="895710" y="3030412"/>
            <a:ext cx="546500" cy="535517"/>
          </a:xfrm>
          <a:custGeom>
            <a:avLst/>
            <a:gdLst>
              <a:gd name="T0" fmla="*/ 2147483646 w 66"/>
              <a:gd name="T1" fmla="*/ 2147483646 h 65"/>
              <a:gd name="T2" fmla="*/ 2147483646 w 66"/>
              <a:gd name="T3" fmla="*/ 2147483646 h 65"/>
              <a:gd name="T4" fmla="*/ 2147483646 w 66"/>
              <a:gd name="T5" fmla="*/ 2147483646 h 65"/>
              <a:gd name="T6" fmla="*/ 2147483646 w 66"/>
              <a:gd name="T7" fmla="*/ 2147483646 h 65"/>
              <a:gd name="T8" fmla="*/ 2147483646 w 66"/>
              <a:gd name="T9" fmla="*/ 2147483646 h 65"/>
              <a:gd name="T10" fmla="*/ 2147483646 w 66"/>
              <a:gd name="T11" fmla="*/ 2147483646 h 65"/>
              <a:gd name="T12" fmla="*/ 2147483646 w 66"/>
              <a:gd name="T13" fmla="*/ 2147483646 h 65"/>
              <a:gd name="T14" fmla="*/ 2147483646 w 66"/>
              <a:gd name="T15" fmla="*/ 2147483646 h 65"/>
              <a:gd name="T16" fmla="*/ 2147483646 w 66"/>
              <a:gd name="T17" fmla="*/ 2147483646 h 65"/>
              <a:gd name="T18" fmla="*/ 2147483646 w 66"/>
              <a:gd name="T19" fmla="*/ 2147483646 h 65"/>
              <a:gd name="T20" fmla="*/ 2147483646 w 66"/>
              <a:gd name="T21" fmla="*/ 2147483646 h 65"/>
              <a:gd name="T22" fmla="*/ 2147483646 w 66"/>
              <a:gd name="T23" fmla="*/ 2147483646 h 65"/>
              <a:gd name="T24" fmla="*/ 2147483646 w 66"/>
              <a:gd name="T25" fmla="*/ 2147483646 h 65"/>
              <a:gd name="T26" fmla="*/ 2147483646 w 66"/>
              <a:gd name="T27" fmla="*/ 2147483646 h 65"/>
              <a:gd name="T28" fmla="*/ 2147483646 w 66"/>
              <a:gd name="T29" fmla="*/ 2147483646 h 65"/>
              <a:gd name="T30" fmla="*/ 2147483646 w 66"/>
              <a:gd name="T31" fmla="*/ 2147483646 h 65"/>
              <a:gd name="T32" fmla="*/ 2147483646 w 66"/>
              <a:gd name="T33" fmla="*/ 2147483646 h 65"/>
              <a:gd name="T34" fmla="*/ 2147483646 w 66"/>
              <a:gd name="T35" fmla="*/ 2147483646 h 65"/>
              <a:gd name="T36" fmla="*/ 2147483646 w 66"/>
              <a:gd name="T37" fmla="*/ 2147483646 h 65"/>
              <a:gd name="T38" fmla="*/ 2147483646 w 66"/>
              <a:gd name="T39" fmla="*/ 2147483646 h 65"/>
              <a:gd name="T40" fmla="*/ 2147483646 w 66"/>
              <a:gd name="T41" fmla="*/ 2147483646 h 65"/>
              <a:gd name="T42" fmla="*/ 2147483646 w 66"/>
              <a:gd name="T43" fmla="*/ 2147483646 h 65"/>
              <a:gd name="T44" fmla="*/ 0 w 66"/>
              <a:gd name="T45" fmla="*/ 2147483646 h 65"/>
              <a:gd name="T46" fmla="*/ 2147483646 w 66"/>
              <a:gd name="T47" fmla="*/ 2147483646 h 65"/>
              <a:gd name="T48" fmla="*/ 2147483646 w 66"/>
              <a:gd name="T49" fmla="*/ 2147483646 h 65"/>
              <a:gd name="T50" fmla="*/ 0 w 66"/>
              <a:gd name="T51" fmla="*/ 2147483646 h 65"/>
              <a:gd name="T52" fmla="*/ 2147483646 w 66"/>
              <a:gd name="T53" fmla="*/ 2147483646 h 65"/>
              <a:gd name="T54" fmla="*/ 2147483646 w 66"/>
              <a:gd name="T55" fmla="*/ 2147483646 h 65"/>
              <a:gd name="T56" fmla="*/ 0 w 66"/>
              <a:gd name="T57" fmla="*/ 2147483646 h 65"/>
              <a:gd name="T58" fmla="*/ 2147483646 w 66"/>
              <a:gd name="T59" fmla="*/ 2147483646 h 65"/>
              <a:gd name="T60" fmla="*/ 0 w 66"/>
              <a:gd name="T61" fmla="*/ 2147483646 h 65"/>
              <a:gd name="T62" fmla="*/ 2147483646 w 66"/>
              <a:gd name="T63" fmla="*/ 2147483646 h 65"/>
              <a:gd name="T64" fmla="*/ 2147483646 w 66"/>
              <a:gd name="T65" fmla="*/ 2147483646 h 65"/>
              <a:gd name="T66" fmla="*/ 2147483646 w 66"/>
              <a:gd name="T67" fmla="*/ 2147483646 h 65"/>
              <a:gd name="T68" fmla="*/ 2147483646 w 66"/>
              <a:gd name="T69" fmla="*/ 2147483646 h 65"/>
              <a:gd name="T70" fmla="*/ 2147483646 w 66"/>
              <a:gd name="T71" fmla="*/ 2147483646 h 65"/>
              <a:gd name="T72" fmla="*/ 2147483646 w 66"/>
              <a:gd name="T73" fmla="*/ 2147483646 h 65"/>
              <a:gd name="T74" fmla="*/ 2147483646 w 66"/>
              <a:gd name="T75" fmla="*/ 2147483646 h 65"/>
              <a:gd name="T76" fmla="*/ 2147483646 w 66"/>
              <a:gd name="T77" fmla="*/ 2147483646 h 65"/>
              <a:gd name="T78" fmla="*/ 2147483646 w 66"/>
              <a:gd name="T79" fmla="*/ 2147483646 h 65"/>
              <a:gd name="T80" fmla="*/ 2147483646 w 66"/>
              <a:gd name="T81" fmla="*/ 2147483646 h 65"/>
              <a:gd name="T82" fmla="*/ 2147483646 w 66"/>
              <a:gd name="T83" fmla="*/ 2147483646 h 65"/>
              <a:gd name="T84" fmla="*/ 2147483646 w 66"/>
              <a:gd name="T85" fmla="*/ 2147483646 h 65"/>
              <a:gd name="T86" fmla="*/ 2147483646 w 66"/>
              <a:gd name="T87" fmla="*/ 2147483646 h 65"/>
              <a:gd name="T88" fmla="*/ 2147483646 w 66"/>
              <a:gd name="T89" fmla="*/ 0 h 65"/>
              <a:gd name="T90" fmla="*/ 2147483646 w 66"/>
              <a:gd name="T91" fmla="*/ 2147483646 h 65"/>
              <a:gd name="T92" fmla="*/ 2147483646 w 66"/>
              <a:gd name="T93" fmla="*/ 2147483646 h 65"/>
              <a:gd name="T94" fmla="*/ 2147483646 w 66"/>
              <a:gd name="T95" fmla="*/ 0 h 65"/>
              <a:gd name="T96" fmla="*/ 2147483646 w 66"/>
              <a:gd name="T97" fmla="*/ 0 h 65"/>
              <a:gd name="T98" fmla="*/ 2147483646 w 66"/>
              <a:gd name="T99" fmla="*/ 2147483646 h 6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66"/>
              <a:gd name="T151" fmla="*/ 0 h 65"/>
              <a:gd name="T152" fmla="*/ 66 w 66"/>
              <a:gd name="T153" fmla="*/ 65 h 6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66" h="65">
                <a:moveTo>
                  <a:pt x="35" y="64"/>
                </a:moveTo>
                <a:cubicBezTo>
                  <a:pt x="37" y="64"/>
                  <a:pt x="38" y="64"/>
                  <a:pt x="40" y="63"/>
                </a:cubicBezTo>
                <a:cubicBezTo>
                  <a:pt x="40" y="64"/>
                  <a:pt x="40" y="64"/>
                  <a:pt x="40" y="64"/>
                </a:cubicBezTo>
                <a:cubicBezTo>
                  <a:pt x="39" y="65"/>
                  <a:pt x="37" y="65"/>
                  <a:pt x="35" y="65"/>
                </a:cubicBezTo>
                <a:lnTo>
                  <a:pt x="35" y="64"/>
                </a:lnTo>
                <a:close/>
                <a:moveTo>
                  <a:pt x="24" y="64"/>
                </a:moveTo>
                <a:cubicBezTo>
                  <a:pt x="24" y="63"/>
                  <a:pt x="24" y="63"/>
                  <a:pt x="24" y="63"/>
                </a:cubicBezTo>
                <a:cubicBezTo>
                  <a:pt x="26" y="64"/>
                  <a:pt x="28" y="64"/>
                  <a:pt x="30" y="64"/>
                </a:cubicBezTo>
                <a:cubicBezTo>
                  <a:pt x="30" y="65"/>
                  <a:pt x="30" y="65"/>
                  <a:pt x="30" y="65"/>
                </a:cubicBezTo>
                <a:cubicBezTo>
                  <a:pt x="28" y="65"/>
                  <a:pt x="26" y="65"/>
                  <a:pt x="24" y="64"/>
                </a:cubicBezTo>
                <a:close/>
                <a:moveTo>
                  <a:pt x="45" y="62"/>
                </a:moveTo>
                <a:cubicBezTo>
                  <a:pt x="47" y="61"/>
                  <a:pt x="48" y="60"/>
                  <a:pt x="50" y="59"/>
                </a:cubicBezTo>
                <a:cubicBezTo>
                  <a:pt x="50" y="60"/>
                  <a:pt x="50" y="60"/>
                  <a:pt x="50" y="60"/>
                </a:cubicBezTo>
                <a:cubicBezTo>
                  <a:pt x="49" y="61"/>
                  <a:pt x="47" y="62"/>
                  <a:pt x="46" y="63"/>
                </a:cubicBezTo>
                <a:lnTo>
                  <a:pt x="45" y="62"/>
                </a:lnTo>
                <a:close/>
                <a:moveTo>
                  <a:pt x="14" y="60"/>
                </a:moveTo>
                <a:cubicBezTo>
                  <a:pt x="15" y="59"/>
                  <a:pt x="15" y="59"/>
                  <a:pt x="15" y="59"/>
                </a:cubicBezTo>
                <a:cubicBezTo>
                  <a:pt x="16" y="60"/>
                  <a:pt x="18" y="61"/>
                  <a:pt x="19" y="61"/>
                </a:cubicBezTo>
                <a:cubicBezTo>
                  <a:pt x="19" y="62"/>
                  <a:pt x="19" y="62"/>
                  <a:pt x="19" y="62"/>
                </a:cubicBezTo>
                <a:cubicBezTo>
                  <a:pt x="17" y="61"/>
                  <a:pt x="16" y="61"/>
                  <a:pt x="14" y="60"/>
                </a:cubicBezTo>
                <a:close/>
                <a:moveTo>
                  <a:pt x="54" y="56"/>
                </a:moveTo>
                <a:cubicBezTo>
                  <a:pt x="55" y="55"/>
                  <a:pt x="56" y="53"/>
                  <a:pt x="58" y="52"/>
                </a:cubicBezTo>
                <a:cubicBezTo>
                  <a:pt x="59" y="53"/>
                  <a:pt x="59" y="53"/>
                  <a:pt x="59" y="53"/>
                </a:cubicBezTo>
                <a:cubicBezTo>
                  <a:pt x="57" y="54"/>
                  <a:pt x="56" y="56"/>
                  <a:pt x="55" y="57"/>
                </a:cubicBezTo>
                <a:lnTo>
                  <a:pt x="54" y="56"/>
                </a:lnTo>
                <a:close/>
                <a:moveTo>
                  <a:pt x="7" y="52"/>
                </a:moveTo>
                <a:cubicBezTo>
                  <a:pt x="7" y="52"/>
                  <a:pt x="7" y="52"/>
                  <a:pt x="7" y="52"/>
                </a:cubicBezTo>
                <a:cubicBezTo>
                  <a:pt x="8" y="53"/>
                  <a:pt x="9" y="54"/>
                  <a:pt x="11" y="55"/>
                </a:cubicBezTo>
                <a:cubicBezTo>
                  <a:pt x="10" y="56"/>
                  <a:pt x="10" y="56"/>
                  <a:pt x="10" y="56"/>
                </a:cubicBezTo>
                <a:cubicBezTo>
                  <a:pt x="9" y="55"/>
                  <a:pt x="8" y="54"/>
                  <a:pt x="7" y="52"/>
                </a:cubicBezTo>
                <a:close/>
                <a:moveTo>
                  <a:pt x="61" y="48"/>
                </a:moveTo>
                <a:cubicBezTo>
                  <a:pt x="61" y="46"/>
                  <a:pt x="62" y="45"/>
                  <a:pt x="63" y="43"/>
                </a:cubicBezTo>
                <a:cubicBezTo>
                  <a:pt x="64" y="43"/>
                  <a:pt x="64" y="43"/>
                  <a:pt x="64" y="43"/>
                </a:cubicBezTo>
                <a:cubicBezTo>
                  <a:pt x="63" y="45"/>
                  <a:pt x="62" y="47"/>
                  <a:pt x="62" y="48"/>
                </a:cubicBezTo>
                <a:lnTo>
                  <a:pt x="61" y="48"/>
                </a:lnTo>
                <a:close/>
                <a:moveTo>
                  <a:pt x="1" y="43"/>
                </a:moveTo>
                <a:cubicBezTo>
                  <a:pt x="2" y="42"/>
                  <a:pt x="2" y="42"/>
                  <a:pt x="2" y="42"/>
                </a:cubicBezTo>
                <a:cubicBezTo>
                  <a:pt x="3" y="44"/>
                  <a:pt x="4" y="45"/>
                  <a:pt x="5" y="47"/>
                </a:cubicBezTo>
                <a:cubicBezTo>
                  <a:pt x="4" y="47"/>
                  <a:pt x="4" y="47"/>
                  <a:pt x="4" y="47"/>
                </a:cubicBezTo>
                <a:cubicBezTo>
                  <a:pt x="3" y="46"/>
                  <a:pt x="2" y="44"/>
                  <a:pt x="1" y="43"/>
                </a:cubicBezTo>
                <a:close/>
                <a:moveTo>
                  <a:pt x="64" y="38"/>
                </a:moveTo>
                <a:cubicBezTo>
                  <a:pt x="64" y="36"/>
                  <a:pt x="64" y="34"/>
                  <a:pt x="64" y="33"/>
                </a:cubicBezTo>
                <a:cubicBezTo>
                  <a:pt x="66" y="33"/>
                  <a:pt x="66" y="33"/>
                  <a:pt x="66" y="33"/>
                </a:cubicBezTo>
                <a:cubicBezTo>
                  <a:pt x="66" y="34"/>
                  <a:pt x="65" y="36"/>
                  <a:pt x="65" y="38"/>
                </a:cubicBezTo>
                <a:lnTo>
                  <a:pt x="64" y="38"/>
                </a:lnTo>
                <a:close/>
                <a:moveTo>
                  <a:pt x="0" y="33"/>
                </a:moveTo>
                <a:cubicBezTo>
                  <a:pt x="0" y="32"/>
                  <a:pt x="0" y="32"/>
                  <a:pt x="0" y="32"/>
                </a:cubicBezTo>
                <a:cubicBezTo>
                  <a:pt x="1" y="32"/>
                  <a:pt x="1" y="32"/>
                  <a:pt x="1" y="32"/>
                </a:cubicBezTo>
                <a:cubicBezTo>
                  <a:pt x="1" y="33"/>
                  <a:pt x="1" y="33"/>
                  <a:pt x="1" y="33"/>
                </a:cubicBezTo>
                <a:cubicBezTo>
                  <a:pt x="1" y="34"/>
                  <a:pt x="1" y="36"/>
                  <a:pt x="1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6"/>
                  <a:pt x="0" y="34"/>
                  <a:pt x="0" y="33"/>
                </a:cubicBezTo>
                <a:close/>
                <a:moveTo>
                  <a:pt x="63" y="24"/>
                </a:moveTo>
                <a:cubicBezTo>
                  <a:pt x="64" y="23"/>
                  <a:pt x="64" y="23"/>
                  <a:pt x="64" y="23"/>
                </a:cubicBezTo>
                <a:cubicBezTo>
                  <a:pt x="65" y="25"/>
                  <a:pt x="65" y="27"/>
                  <a:pt x="65" y="28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27"/>
                  <a:pt x="64" y="25"/>
                  <a:pt x="63" y="24"/>
                </a:cubicBezTo>
                <a:close/>
                <a:moveTo>
                  <a:pt x="0" y="26"/>
                </a:moveTo>
                <a:cubicBezTo>
                  <a:pt x="1" y="24"/>
                  <a:pt x="1" y="23"/>
                  <a:pt x="2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2" y="23"/>
                  <a:pt x="2" y="25"/>
                  <a:pt x="2" y="26"/>
                </a:cubicBezTo>
                <a:lnTo>
                  <a:pt x="0" y="26"/>
                </a:lnTo>
                <a:close/>
                <a:moveTo>
                  <a:pt x="59" y="14"/>
                </a:moveTo>
                <a:cubicBezTo>
                  <a:pt x="59" y="13"/>
                  <a:pt x="59" y="13"/>
                  <a:pt x="59" y="13"/>
                </a:cubicBezTo>
                <a:cubicBezTo>
                  <a:pt x="60" y="15"/>
                  <a:pt x="61" y="17"/>
                  <a:pt x="62" y="18"/>
                </a:cubicBezTo>
                <a:cubicBezTo>
                  <a:pt x="61" y="19"/>
                  <a:pt x="61" y="19"/>
                  <a:pt x="61" y="19"/>
                </a:cubicBezTo>
                <a:cubicBezTo>
                  <a:pt x="60" y="17"/>
                  <a:pt x="59" y="16"/>
                  <a:pt x="59" y="14"/>
                </a:cubicBezTo>
                <a:close/>
                <a:moveTo>
                  <a:pt x="4" y="16"/>
                </a:moveTo>
                <a:cubicBezTo>
                  <a:pt x="5" y="14"/>
                  <a:pt x="6" y="13"/>
                  <a:pt x="8" y="12"/>
                </a:cubicBezTo>
                <a:cubicBezTo>
                  <a:pt x="8" y="12"/>
                  <a:pt x="8" y="12"/>
                  <a:pt x="8" y="12"/>
                </a:cubicBezTo>
                <a:cubicBezTo>
                  <a:pt x="7" y="14"/>
                  <a:pt x="6" y="15"/>
                  <a:pt x="5" y="17"/>
                </a:cubicBezTo>
                <a:lnTo>
                  <a:pt x="4" y="16"/>
                </a:lnTo>
                <a:close/>
                <a:moveTo>
                  <a:pt x="51" y="7"/>
                </a:moveTo>
                <a:cubicBezTo>
                  <a:pt x="51" y="7"/>
                  <a:pt x="51" y="7"/>
                  <a:pt x="51" y="7"/>
                </a:cubicBezTo>
                <a:cubicBezTo>
                  <a:pt x="52" y="6"/>
                  <a:pt x="52" y="6"/>
                  <a:pt x="52" y="6"/>
                </a:cubicBezTo>
                <a:cubicBezTo>
                  <a:pt x="53" y="7"/>
                  <a:pt x="55" y="8"/>
                  <a:pt x="56" y="9"/>
                </a:cubicBezTo>
                <a:cubicBezTo>
                  <a:pt x="55" y="10"/>
                  <a:pt x="55" y="10"/>
                  <a:pt x="55" y="10"/>
                </a:cubicBezTo>
                <a:cubicBezTo>
                  <a:pt x="54" y="9"/>
                  <a:pt x="52" y="8"/>
                  <a:pt x="51" y="7"/>
                </a:cubicBezTo>
                <a:close/>
                <a:moveTo>
                  <a:pt x="12" y="9"/>
                </a:moveTo>
                <a:cubicBezTo>
                  <a:pt x="11" y="8"/>
                  <a:pt x="11" y="8"/>
                  <a:pt x="11" y="8"/>
                </a:cubicBezTo>
                <a:cubicBezTo>
                  <a:pt x="13" y="7"/>
                  <a:pt x="14" y="5"/>
                  <a:pt x="16" y="4"/>
                </a:cubicBezTo>
                <a:cubicBezTo>
                  <a:pt x="16" y="5"/>
                  <a:pt x="16" y="5"/>
                  <a:pt x="16" y="5"/>
                </a:cubicBezTo>
                <a:cubicBezTo>
                  <a:pt x="15" y="6"/>
                  <a:pt x="13" y="7"/>
                  <a:pt x="12" y="9"/>
                </a:cubicBezTo>
                <a:close/>
                <a:moveTo>
                  <a:pt x="42" y="2"/>
                </a:moveTo>
                <a:cubicBezTo>
                  <a:pt x="42" y="1"/>
                  <a:pt x="42" y="1"/>
                  <a:pt x="42" y="1"/>
                </a:cubicBezTo>
                <a:cubicBezTo>
                  <a:pt x="44" y="2"/>
                  <a:pt x="45" y="2"/>
                  <a:pt x="47" y="3"/>
                </a:cubicBezTo>
                <a:cubicBezTo>
                  <a:pt x="47" y="4"/>
                  <a:pt x="47" y="4"/>
                  <a:pt x="47" y="4"/>
                </a:cubicBezTo>
                <a:cubicBezTo>
                  <a:pt x="45" y="3"/>
                  <a:pt x="43" y="3"/>
                  <a:pt x="42" y="2"/>
                </a:cubicBezTo>
                <a:close/>
                <a:moveTo>
                  <a:pt x="21" y="2"/>
                </a:moveTo>
                <a:cubicBezTo>
                  <a:pt x="22" y="1"/>
                  <a:pt x="24" y="1"/>
                  <a:pt x="26" y="0"/>
                </a:cubicBezTo>
                <a:cubicBezTo>
                  <a:pt x="26" y="2"/>
                  <a:pt x="26" y="2"/>
                  <a:pt x="26" y="2"/>
                </a:cubicBezTo>
                <a:cubicBezTo>
                  <a:pt x="24" y="2"/>
                  <a:pt x="23" y="2"/>
                  <a:pt x="21" y="3"/>
                </a:cubicBezTo>
                <a:lnTo>
                  <a:pt x="21" y="2"/>
                </a:lnTo>
                <a:close/>
                <a:moveTo>
                  <a:pt x="33" y="1"/>
                </a:moveTo>
                <a:cubicBezTo>
                  <a:pt x="32" y="1"/>
                  <a:pt x="32" y="1"/>
                  <a:pt x="31" y="1"/>
                </a:cubicBez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2" y="0"/>
                  <a:pt x="33" y="0"/>
                </a:cubicBezTo>
                <a:cubicBezTo>
                  <a:pt x="34" y="0"/>
                  <a:pt x="35" y="0"/>
                  <a:pt x="37" y="0"/>
                </a:cubicBezTo>
                <a:cubicBezTo>
                  <a:pt x="36" y="1"/>
                  <a:pt x="36" y="1"/>
                  <a:pt x="36" y="1"/>
                </a:cubicBezTo>
                <a:cubicBezTo>
                  <a:pt x="35" y="1"/>
                  <a:pt x="34" y="1"/>
                  <a:pt x="33" y="1"/>
                </a:cubicBezTo>
                <a:close/>
              </a:path>
            </a:pathLst>
          </a:custGeom>
          <a:solidFill>
            <a:srgbClr val="EFE9EB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30" name="Oval 48"/>
          <p:cNvSpPr>
            <a:spLocks noChangeArrowheads="1"/>
          </p:cNvSpPr>
          <p:nvPr/>
        </p:nvSpPr>
        <p:spPr bwMode="auto">
          <a:xfrm>
            <a:off x="6095999" y="3308059"/>
            <a:ext cx="653416" cy="652149"/>
          </a:xfrm>
          <a:prstGeom prst="ellipse"/>
          <a:solidFill>
            <a:srgbClr val="BC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135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631" name="Freeform 49"/>
          <p:cNvSpPr>
            <a:spLocks noChangeArrowheads="1"/>
          </p:cNvSpPr>
          <p:nvPr/>
        </p:nvSpPr>
        <p:spPr bwMode="auto">
          <a:xfrm>
            <a:off x="10617199" y="4293575"/>
            <a:ext cx="116682" cy="25878"/>
          </a:xfrm>
          <a:custGeom>
            <a:avLst/>
            <a:gdLst>
              <a:gd name="T0" fmla="*/ 2147483646 w 14"/>
              <a:gd name="T1" fmla="*/ 0 h 3"/>
              <a:gd name="T2" fmla="*/ 0 w 14"/>
              <a:gd name="T3" fmla="*/ 2147483646 h 3"/>
              <a:gd name="T4" fmla="*/ 0 w 14"/>
              <a:gd name="T5" fmla="*/ 2147483646 h 3"/>
              <a:gd name="T6" fmla="*/ 2147483646 w 14"/>
              <a:gd name="T7" fmla="*/ 0 h 3"/>
              <a:gd name="T8" fmla="*/ 0 60000 65536"/>
              <a:gd name="T9" fmla="*/ 0 60000 65536"/>
              <a:gd name="T10" fmla="*/ 0 60000 65536"/>
              <a:gd name="T11" fmla="*/ 0 60000 65536"/>
              <a:gd name="T12" fmla="*/ 0 w 14"/>
              <a:gd name="T13" fmla="*/ 0 h 3"/>
              <a:gd name="T14" fmla="*/ 14 w 14"/>
              <a:gd name="T15" fmla="*/ 3 h 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" h="3">
                <a:moveTo>
                  <a:pt x="14" y="0"/>
                </a:moveTo>
                <a:cubicBezTo>
                  <a:pt x="10" y="2"/>
                  <a:pt x="5" y="3"/>
                  <a:pt x="0" y="3"/>
                </a:cubicBezTo>
                <a:cubicBezTo>
                  <a:pt x="0" y="3"/>
                  <a:pt x="0" y="3"/>
                  <a:pt x="0" y="3"/>
                </a:cubicBezTo>
                <a:cubicBezTo>
                  <a:pt x="5" y="3"/>
                  <a:pt x="9" y="2"/>
                  <a:pt x="14" y="0"/>
                </a:cubicBezTo>
              </a:path>
            </a:pathLst>
          </a:custGeom>
          <a:solidFill>
            <a:srgbClr val="313A42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632" name="直接连接符 1422"/>
          <p:cNvSpPr>
            <a:spLocks noChangeShapeType="1"/>
          </p:cNvSpPr>
          <p:nvPr/>
        </p:nvSpPr>
        <p:spPr bwMode="auto">
          <a:xfrm flipH="1">
            <a:off x="1353608" y="2717959"/>
            <a:ext cx="3795183" cy="0"/>
          </a:xfrm>
          <a:prstGeom prst="line"/>
          <a:noFill/>
          <a:ln w="15875">
            <a:solidFill>
              <a:srgbClr val="7F7F7F"/>
            </a:solidFill>
            <a:prstDash val="dash"/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633" name="直接连接符 1424"/>
          <p:cNvSpPr>
            <a:spLocks noChangeShapeType="1"/>
          </p:cNvSpPr>
          <p:nvPr/>
        </p:nvSpPr>
        <p:spPr bwMode="auto">
          <a:xfrm flipH="1">
            <a:off x="1353608" y="4708929"/>
            <a:ext cx="3795183" cy="0"/>
          </a:xfrm>
          <a:prstGeom prst="line"/>
          <a:noFill/>
          <a:ln w="15875">
            <a:solidFill>
              <a:srgbClr val="7F7F7F"/>
            </a:solidFill>
            <a:prstDash val="dash"/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634" name="直接连接符 1425"/>
          <p:cNvSpPr>
            <a:spLocks noChangeShapeType="1"/>
          </p:cNvSpPr>
          <p:nvPr/>
        </p:nvSpPr>
        <p:spPr bwMode="auto">
          <a:xfrm flipH="1">
            <a:off x="7138457" y="2642722"/>
            <a:ext cx="3793067" cy="0"/>
          </a:xfrm>
          <a:prstGeom prst="line"/>
          <a:noFill/>
          <a:ln w="15875">
            <a:solidFill>
              <a:srgbClr val="7F7F7F"/>
            </a:solidFill>
            <a:prstDash val="dash"/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635" name="直接连接符 1426"/>
          <p:cNvSpPr>
            <a:spLocks noChangeShapeType="1"/>
          </p:cNvSpPr>
          <p:nvPr/>
        </p:nvSpPr>
        <p:spPr bwMode="auto">
          <a:xfrm flipH="1">
            <a:off x="7138457" y="4708929"/>
            <a:ext cx="3793067" cy="0"/>
          </a:xfrm>
          <a:prstGeom prst="line"/>
          <a:noFill/>
          <a:ln w="15875">
            <a:solidFill>
              <a:srgbClr val="7F7F7F"/>
            </a:solidFill>
            <a:prstDash val="dash"/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636" name="TextBox 682"/>
          <p:cNvSpPr>
            <a:spLocks noChangeArrowheads="1"/>
          </p:cNvSpPr>
          <p:nvPr/>
        </p:nvSpPr>
        <p:spPr bwMode="auto">
          <a:xfrm flipH="1">
            <a:off x="832456" y="1510905"/>
            <a:ext cx="411480" cy="5740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b="1" sz="3200" lang="en-US">
                <a:solidFill>
                  <a:srgbClr val="FFFFFF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endParaRPr altLang="en-US" b="1" sz="3200" lang="zh-CN">
              <a:solidFill>
                <a:srgbClr val="1D4D7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37" name="TextBox 74"/>
          <p:cNvSpPr txBox="1"/>
          <p:nvPr/>
        </p:nvSpPr>
        <p:spPr>
          <a:xfrm>
            <a:off x="1887889" y="2785792"/>
            <a:ext cx="2762269" cy="1883187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altLang="zh-CN" dirty="0" lang="en-US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The campuses are almost over loaded with restaurants which tells us that one is bound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altLang="zh-CN" dirty="0" lang="en-US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 face huge competitions. so you could decide to go for less competitive business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altLang="zh-CN" dirty="0" lang="en-US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venture like coffee shop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638" name="TextBox 74"/>
          <p:cNvSpPr txBox="1"/>
          <p:nvPr/>
        </p:nvSpPr>
        <p:spPr>
          <a:xfrm>
            <a:off x="7138457" y="1205183"/>
            <a:ext cx="3941927" cy="1116616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lnSpc>
                <a:spcPct val="120000"/>
              </a:lnSpc>
            </a:pPr>
            <a:r>
              <a:rPr altLang="zh-CN" dirty="0" lang="en-US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Some ventures that may not be common but not less lucrative could be financial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l">
              <a:lnSpc>
                <a:spcPct val="120000"/>
              </a:lnSpc>
            </a:pPr>
            <a:r>
              <a:rPr altLang="zh-CN" dirty="0" lang="en-US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institutions (bank), medical facilities (pharmacy) and fitness facilities (gym)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639" name="TextBox 74"/>
          <p:cNvSpPr txBox="1"/>
          <p:nvPr/>
        </p:nvSpPr>
        <p:spPr>
          <a:xfrm>
            <a:off x="1890382" y="1501294"/>
            <a:ext cx="2762269" cy="832644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altLang="zh-CN" dirty="0" lang="en-US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Any kind of relaxation spot is a lucrative business around a university campus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640" name="TextBox 74"/>
          <p:cNvSpPr txBox="1"/>
          <p:nvPr/>
        </p:nvSpPr>
        <p:spPr>
          <a:xfrm>
            <a:off x="1971741" y="5095117"/>
            <a:ext cx="2762269" cy="591343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altLang="zh-CN" dirty="0" lang="en-US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Next to relaxation spots is eateries and shopping centers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641" name="TextBox 74"/>
          <p:cNvSpPr txBox="1"/>
          <p:nvPr/>
        </p:nvSpPr>
        <p:spPr>
          <a:xfrm>
            <a:off x="7103110" y="3021578"/>
            <a:ext cx="3123895" cy="1400587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lnSpc>
                <a:spcPct val="120000"/>
              </a:lnSpc>
            </a:pPr>
            <a:r>
              <a:rPr altLang="zh-CN" dirty="0" lang="en-US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Coffee shops appear to be an easy and less capital intensive business venture to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l">
              <a:lnSpc>
                <a:spcPct val="120000"/>
              </a:lnSpc>
            </a:pPr>
            <a:r>
              <a:rPr altLang="zh-CN" dirty="0" lang="en-US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invest in.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l">
              <a:lnSpc>
                <a:spcPct val="120000"/>
              </a:lnSpc>
            </a:pP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642" name="TextBox 74"/>
          <p:cNvSpPr txBox="1"/>
          <p:nvPr/>
        </p:nvSpPr>
        <p:spPr>
          <a:xfrm>
            <a:off x="7018153" y="4937529"/>
            <a:ext cx="3895789" cy="1684560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lnSpc>
                <a:spcPct val="120000"/>
              </a:lnSpc>
            </a:pPr>
            <a:r>
              <a:rPr altLang="en-US" dirty="0" lang="zh-CN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Further analysis could be embarked on to have two words processing so we could have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l">
              <a:lnSpc>
                <a:spcPct val="120000"/>
              </a:lnSpc>
            </a:pPr>
            <a:r>
              <a:rPr altLang="en-US" dirty="0" lang="zh-CN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something like ‘coffee shops’ not just ‘coffee’ to see if one word processing had any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l">
              <a:lnSpc>
                <a:spcPct val="120000"/>
              </a:lnSpc>
            </a:pPr>
            <a:r>
              <a:rPr altLang="en-US" dirty="0" lang="zh-CN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negative effect on the results.</a:t>
            </a: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l">
              <a:lnSpc>
                <a:spcPct val="120000"/>
              </a:lnSpc>
            </a:pPr>
            <a:endParaRPr altLang="zh-CN" dirty="0" lang="en-US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643" name="TextBox 682"/>
          <p:cNvSpPr>
            <a:spLocks noChangeArrowheads="1"/>
          </p:cNvSpPr>
          <p:nvPr/>
        </p:nvSpPr>
        <p:spPr bwMode="auto">
          <a:xfrm flipH="1">
            <a:off x="831126" y="3495784"/>
            <a:ext cx="411480" cy="5740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b="1" sz="3200" lang="en-US">
                <a:solidFill>
                  <a:srgbClr val="FFFFFF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altLang="en-US" b="1" sz="3200" lang="zh-CN">
              <a:solidFill>
                <a:srgbClr val="1D4D7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44" name="TextBox 682"/>
          <p:cNvSpPr>
            <a:spLocks noChangeArrowheads="1"/>
          </p:cNvSpPr>
          <p:nvPr/>
        </p:nvSpPr>
        <p:spPr bwMode="auto">
          <a:xfrm flipH="1">
            <a:off x="6216965" y="3375346"/>
            <a:ext cx="411480" cy="5740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b="1" sz="3200" lang="en-US">
                <a:solidFill>
                  <a:srgbClr val="FFFFFF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5</a:t>
            </a:r>
            <a:endParaRPr altLang="en-US" b="1" sz="3200" lang="zh-CN">
              <a:solidFill>
                <a:srgbClr val="1D4D7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45" name="TextBox 682"/>
          <p:cNvSpPr>
            <a:spLocks noChangeArrowheads="1"/>
          </p:cNvSpPr>
          <p:nvPr/>
        </p:nvSpPr>
        <p:spPr bwMode="auto">
          <a:xfrm flipH="1">
            <a:off x="6216966" y="1518273"/>
            <a:ext cx="411480" cy="5740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b="1" sz="3200" lang="en-US">
                <a:solidFill>
                  <a:srgbClr val="FFFFFF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endParaRPr altLang="en-US" b="1" sz="3200" lang="zh-CN">
              <a:solidFill>
                <a:srgbClr val="1D4D7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46" name="TextBox 682"/>
          <p:cNvSpPr>
            <a:spLocks noChangeArrowheads="1"/>
          </p:cNvSpPr>
          <p:nvPr/>
        </p:nvSpPr>
        <p:spPr bwMode="auto">
          <a:xfrm flipH="1">
            <a:off x="6260675" y="4898508"/>
            <a:ext cx="411480" cy="5740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b="1" sz="3200" lang="en-US">
                <a:solidFill>
                  <a:srgbClr val="FFFFFF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  <a:endParaRPr altLang="en-US" b="1" sz="3200" lang="zh-CN">
              <a:solidFill>
                <a:srgbClr val="1D4D7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47" name="TextBox 682"/>
          <p:cNvSpPr>
            <a:spLocks noChangeArrowheads="1"/>
          </p:cNvSpPr>
          <p:nvPr/>
        </p:nvSpPr>
        <p:spPr bwMode="auto">
          <a:xfrm flipH="1">
            <a:off x="830824" y="5033685"/>
            <a:ext cx="411480" cy="5740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b="1" sz="3200" lang="en-US">
                <a:solidFill>
                  <a:srgbClr val="FFFFFF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endParaRPr altLang="en-US" b="1" sz="3200" lang="zh-CN">
              <a:solidFill>
                <a:srgbClr val="1D4D71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48" name=""/>
          <p:cNvSpPr txBox="1"/>
          <p:nvPr/>
        </p:nvSpPr>
        <p:spPr>
          <a:xfrm>
            <a:off x="712040" y="230650"/>
            <a:ext cx="8043938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D</a:t>
            </a:r>
            <a:r>
              <a:rPr sz="2800" lang="en-US">
                <a:solidFill>
                  <a:srgbClr val="0070C0"/>
                </a:solidFill>
              </a:rPr>
              <a:t>I</a:t>
            </a:r>
            <a:r>
              <a:rPr sz="2800" lang="en-US">
                <a:solidFill>
                  <a:srgbClr val="0070C0"/>
                </a:solidFill>
              </a:rPr>
              <a:t>S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USSION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组合 126071"/>
          <p:cNvGrpSpPr/>
          <p:nvPr/>
        </p:nvGrpSpPr>
        <p:grpSpPr bwMode="auto">
          <a:xfrm>
            <a:off x="418216" y="4661995"/>
            <a:ext cx="591846" cy="1861978"/>
            <a:chOff x="0" y="0"/>
            <a:chExt cx="709613" cy="1798638"/>
          </a:xfrm>
        </p:grpSpPr>
        <p:sp>
          <p:nvSpPr>
            <p:cNvPr id="1048592" name="Freeform 5"/>
            <p:cNvSpPr>
              <a:spLocks noChangeArrowheads="1"/>
            </p:cNvSpPr>
            <p:nvPr/>
          </p:nvSpPr>
          <p:spPr bwMode="auto">
            <a:xfrm>
              <a:off x="0" y="306388"/>
              <a:ext cx="709613" cy="1492250"/>
            </a:xfrm>
            <a:custGeom>
              <a:avLst/>
              <a:gdLst>
                <a:gd name="T0" fmla="*/ 2147483646 w 218"/>
                <a:gd name="T1" fmla="*/ 2147483646 h 459"/>
                <a:gd name="T2" fmla="*/ 2147483646 w 218"/>
                <a:gd name="T3" fmla="*/ 0 h 459"/>
                <a:gd name="T4" fmla="*/ 0 w 218"/>
                <a:gd name="T5" fmla="*/ 2147483646 h 459"/>
                <a:gd name="T6" fmla="*/ 0 w 218"/>
                <a:gd name="T7" fmla="*/ 2147483646 h 459"/>
                <a:gd name="T8" fmla="*/ 0 w 218"/>
                <a:gd name="T9" fmla="*/ 2147483646 h 459"/>
                <a:gd name="T10" fmla="*/ 0 w 218"/>
                <a:gd name="T11" fmla="*/ 2147483646 h 459"/>
                <a:gd name="T12" fmla="*/ 2147483646 w 218"/>
                <a:gd name="T13" fmla="*/ 2147483646 h 459"/>
                <a:gd name="T14" fmla="*/ 2147483646 w 218"/>
                <a:gd name="T15" fmla="*/ 2147483646 h 459"/>
                <a:gd name="T16" fmla="*/ 2147483646 w 218"/>
                <a:gd name="T17" fmla="*/ 2147483646 h 459"/>
                <a:gd name="T18" fmla="*/ 2147483646 w 218"/>
                <a:gd name="T19" fmla="*/ 2147483646 h 459"/>
                <a:gd name="T20" fmla="*/ 2147483646 w 218"/>
                <a:gd name="T21" fmla="*/ 2147483646 h 459"/>
                <a:gd name="T22" fmla="*/ 2147483646 w 218"/>
                <a:gd name="T23" fmla="*/ 2147483646 h 459"/>
                <a:gd name="T24" fmla="*/ 2147483646 w 218"/>
                <a:gd name="T25" fmla="*/ 2147483646 h 459"/>
                <a:gd name="T26" fmla="*/ 2147483646 w 218"/>
                <a:gd name="T27" fmla="*/ 2147483646 h 459"/>
                <a:gd name="T28" fmla="*/ 2147483646 w 218"/>
                <a:gd name="T29" fmla="*/ 2147483646 h 459"/>
                <a:gd name="T30" fmla="*/ 2147483646 w 218"/>
                <a:gd name="T31" fmla="*/ 2147483646 h 459"/>
                <a:gd name="T32" fmla="*/ 2147483646 w 218"/>
                <a:gd name="T33" fmla="*/ 2147483646 h 459"/>
                <a:gd name="T34" fmla="*/ 2147483646 w 218"/>
                <a:gd name="T35" fmla="*/ 2147483646 h 459"/>
                <a:gd name="T36" fmla="*/ 2147483646 w 218"/>
                <a:gd name="T37" fmla="*/ 2147483646 h 459"/>
                <a:gd name="T38" fmla="*/ 2147483646 w 218"/>
                <a:gd name="T39" fmla="*/ 2147483646 h 459"/>
                <a:gd name="T40" fmla="*/ 2147483646 w 218"/>
                <a:gd name="T41" fmla="*/ 2147483646 h 459"/>
                <a:gd name="T42" fmla="*/ 2147483646 w 218"/>
                <a:gd name="T43" fmla="*/ 2147483646 h 459"/>
                <a:gd name="T44" fmla="*/ 2147483646 w 218"/>
                <a:gd name="T45" fmla="*/ 2147483646 h 459"/>
                <a:gd name="T46" fmla="*/ 2147483646 w 218"/>
                <a:gd name="T47" fmla="*/ 2147483646 h 459"/>
                <a:gd name="T48" fmla="*/ 2147483646 w 218"/>
                <a:gd name="T49" fmla="*/ 2147483646 h 459"/>
                <a:gd name="T50" fmla="*/ 2147483646 w 218"/>
                <a:gd name="T51" fmla="*/ 2147483646 h 459"/>
                <a:gd name="T52" fmla="*/ 2147483646 w 218"/>
                <a:gd name="T53" fmla="*/ 2147483646 h 459"/>
                <a:gd name="T54" fmla="*/ 2147483646 w 218"/>
                <a:gd name="T55" fmla="*/ 2147483646 h 459"/>
                <a:gd name="T56" fmla="*/ 2147483646 w 218"/>
                <a:gd name="T57" fmla="*/ 2147483646 h 459"/>
                <a:gd name="T58" fmla="*/ 2147483646 w 218"/>
                <a:gd name="T59" fmla="*/ 2147483646 h 459"/>
                <a:gd name="T60" fmla="*/ 2147483646 w 218"/>
                <a:gd name="T61" fmla="*/ 2147483646 h 459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218"/>
                <a:gd name="T94" fmla="*/ 0 h 459"/>
                <a:gd name="T95" fmla="*/ 218 w 218"/>
                <a:gd name="T96" fmla="*/ 459 h 459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218" h="459">
                  <a:moveTo>
                    <a:pt x="165" y="1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15" y="1"/>
                    <a:pt x="0" y="34"/>
                    <a:pt x="0" y="45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217"/>
                    <a:pt x="8" y="225"/>
                    <a:pt x="18" y="225"/>
                  </a:cubicBezTo>
                  <a:cubicBezTo>
                    <a:pt x="28" y="225"/>
                    <a:pt x="36" y="217"/>
                    <a:pt x="36" y="207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3"/>
                    <a:pt x="52" y="205"/>
                    <a:pt x="52" y="206"/>
                  </a:cubicBezTo>
                  <a:cubicBezTo>
                    <a:pt x="52" y="433"/>
                    <a:pt x="52" y="433"/>
                    <a:pt x="52" y="433"/>
                  </a:cubicBezTo>
                  <a:cubicBezTo>
                    <a:pt x="52" y="448"/>
                    <a:pt x="63" y="459"/>
                    <a:pt x="77" y="459"/>
                  </a:cubicBezTo>
                  <a:cubicBezTo>
                    <a:pt x="91" y="459"/>
                    <a:pt x="102" y="448"/>
                    <a:pt x="102" y="433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115" y="233"/>
                    <a:pt x="115" y="233"/>
                    <a:pt x="115" y="233"/>
                  </a:cubicBezTo>
                  <a:cubicBezTo>
                    <a:pt x="115" y="433"/>
                    <a:pt x="115" y="433"/>
                    <a:pt x="115" y="433"/>
                  </a:cubicBezTo>
                  <a:cubicBezTo>
                    <a:pt x="115" y="448"/>
                    <a:pt x="126" y="459"/>
                    <a:pt x="140" y="459"/>
                  </a:cubicBezTo>
                  <a:cubicBezTo>
                    <a:pt x="154" y="459"/>
                    <a:pt x="165" y="448"/>
                    <a:pt x="165" y="433"/>
                  </a:cubicBezTo>
                  <a:cubicBezTo>
                    <a:pt x="165" y="201"/>
                    <a:pt x="165" y="201"/>
                    <a:pt x="165" y="201"/>
                  </a:cubicBezTo>
                  <a:cubicBezTo>
                    <a:pt x="165" y="200"/>
                    <a:pt x="165" y="200"/>
                    <a:pt x="165" y="200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79" y="207"/>
                    <a:pt x="179" y="207"/>
                    <a:pt x="179" y="207"/>
                  </a:cubicBezTo>
                  <a:cubicBezTo>
                    <a:pt x="179" y="217"/>
                    <a:pt x="187" y="225"/>
                    <a:pt x="198" y="225"/>
                  </a:cubicBezTo>
                  <a:cubicBezTo>
                    <a:pt x="209" y="225"/>
                    <a:pt x="218" y="217"/>
                    <a:pt x="218" y="207"/>
                  </a:cubicBezTo>
                  <a:cubicBezTo>
                    <a:pt x="218" y="54"/>
                    <a:pt x="218" y="54"/>
                    <a:pt x="218" y="54"/>
                  </a:cubicBezTo>
                  <a:cubicBezTo>
                    <a:pt x="218" y="47"/>
                    <a:pt x="218" y="47"/>
                    <a:pt x="218" y="47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18" y="30"/>
                    <a:pt x="199" y="1"/>
                    <a:pt x="165" y="1"/>
                  </a:cubicBez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</p:spPr>
          <p:txBody>
            <a:bodyPr/>
            <a:p>
              <a:endParaRPr altLang="en-US" sz="2400" lang="zh-CN"/>
            </a:p>
          </p:txBody>
        </p:sp>
        <p:sp>
          <p:nvSpPr>
            <p:cNvPr id="1048593" name="Oval 6"/>
            <p:cNvSpPr>
              <a:spLocks noChangeArrowheads="1"/>
            </p:cNvSpPr>
            <p:nvPr/>
          </p:nvSpPr>
          <p:spPr bwMode="auto">
            <a:xfrm>
              <a:off x="211138" y="0"/>
              <a:ext cx="284163" cy="279400"/>
            </a:xfrm>
            <a:prstGeom prst="ellipse"/>
            <a:solidFill>
              <a:srgbClr val="1D4D71"/>
            </a:solidFill>
            <a:ln>
              <a:noFill/>
            </a:ln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indent="-285750" marL="7429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indent="-228600" marL="11430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indent="-228600" marL="16002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indent="-228600" marL="20574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 indent="-228600" marL="251460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 indent="-228600" marL="297180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 indent="-228600" marL="342900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 indent="-228600" marL="388620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altLang="zh-CN" sz="2135" lang="zh-CN">
                <a:solidFill>
                  <a:srgbClr val="000000"/>
                </a:solidFill>
                <a:ea typeface="Arial" panose="020B060402020202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048594" name="TextBox 199"/>
          <p:cNvSpPr>
            <a:spLocks noChangeArrowheads="1"/>
          </p:cNvSpPr>
          <p:nvPr/>
        </p:nvSpPr>
        <p:spPr bwMode="auto">
          <a:xfrm>
            <a:off x="321310" y="2062350"/>
            <a:ext cx="11549380" cy="22250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en-US" b="1" sz="2000" lang="zh-CN">
                <a:solidFill>
                  <a:srgbClr val="1D4D71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This work recommends what business venture is most suited for a United States college or</a:t>
            </a:r>
            <a:endParaRPr altLang="en-US" b="1" sz="2000" lang="zh-CN">
              <a:solidFill>
                <a:srgbClr val="1D4D71"/>
              </a:solidFill>
              <a:ea typeface="Arial" panose="020B0604020202020204" pitchFamily="34" charset="0"/>
            </a:endParaRPr>
          </a:p>
          <a:p>
            <a:pPr algn="ctr"/>
            <a:r>
              <a:rPr altLang="en-US" b="1" sz="2000" lang="zh-CN">
                <a:solidFill>
                  <a:srgbClr val="1D4D71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university campus which can easily be repeated across any university campus across any country. It</a:t>
            </a:r>
            <a:endParaRPr altLang="en-US" b="1" sz="2000" lang="zh-CN">
              <a:solidFill>
                <a:srgbClr val="1D4D71"/>
              </a:solidFill>
              <a:ea typeface="Arial" panose="020B0604020202020204" pitchFamily="34" charset="0"/>
            </a:endParaRPr>
          </a:p>
          <a:p>
            <a:pPr algn="ctr"/>
            <a:r>
              <a:rPr altLang="en-US" b="1" sz="2000" lang="zh-CN">
                <a:solidFill>
                  <a:srgbClr val="1D4D71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reiterates the power of analytics in helping business owners understand what business venture to go</a:t>
            </a:r>
            <a:endParaRPr altLang="en-US" b="1" sz="2000" lang="zh-CN">
              <a:solidFill>
                <a:srgbClr val="1D4D71"/>
              </a:solidFill>
              <a:ea typeface="Arial" panose="020B0604020202020204" pitchFamily="34" charset="0"/>
            </a:endParaRPr>
          </a:p>
          <a:p>
            <a:pPr algn="ctr"/>
            <a:r>
              <a:rPr altLang="en-US" b="1" sz="2000" lang="zh-CN">
                <a:solidFill>
                  <a:srgbClr val="1D4D71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into depending on the geographical location. The interesting part is that it does not really have to be</a:t>
            </a:r>
            <a:endParaRPr altLang="en-US" b="1" sz="2000" lang="zh-CN">
              <a:solidFill>
                <a:srgbClr val="1D4D71"/>
              </a:solidFill>
              <a:ea typeface="Arial" panose="020B0604020202020204" pitchFamily="34" charset="0"/>
            </a:endParaRPr>
          </a:p>
          <a:p>
            <a:pPr algn="ctr"/>
            <a:r>
              <a:rPr altLang="en-US" b="1" sz="2000" lang="zh-CN">
                <a:solidFill>
                  <a:srgbClr val="1D4D71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for multinational organisations. It is an easy and simple approach that small to mid-size enterprises</a:t>
            </a:r>
            <a:endParaRPr altLang="en-US" b="1" sz="2000" lang="zh-CN">
              <a:solidFill>
                <a:srgbClr val="1D4D71"/>
              </a:solidFill>
              <a:ea typeface="Arial" panose="020B0604020202020204" pitchFamily="34" charset="0"/>
            </a:endParaRPr>
          </a:p>
          <a:p>
            <a:pPr algn="ctr"/>
            <a:r>
              <a:rPr altLang="en-US" b="1" sz="2000" lang="zh-CN">
                <a:solidFill>
                  <a:srgbClr val="1D4D71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can embrace.</a:t>
            </a:r>
            <a:endParaRPr altLang="en-US" b="1" sz="2000" lang="zh-CN">
              <a:solidFill>
                <a:srgbClr val="1D4D71"/>
              </a:solidFill>
              <a:ea typeface="Arial" panose="020B0604020202020204" pitchFamily="34" charset="0"/>
            </a:endParaRPr>
          </a:p>
          <a:p>
            <a:pPr algn="ctr"/>
            <a:r>
              <a:rPr altLang="en-US" b="1" sz="2000" lang="zh-CN">
                <a:solidFill>
                  <a:srgbClr val="1D4D71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 </a:t>
            </a:r>
            <a:endParaRPr altLang="en-US" b="1" sz="2000" lang="zh-CN">
              <a:solidFill>
                <a:srgbClr val="1D4D71"/>
              </a:solidFill>
              <a:ea typeface="Arial" panose="020B0604020202020204" pitchFamily="34" charset="0"/>
            </a:endParaRPr>
          </a:p>
        </p:txBody>
      </p:sp>
      <p:sp>
        <p:nvSpPr>
          <p:cNvPr id="1048595" name="直接连接符 202"/>
          <p:cNvSpPr>
            <a:spLocks noChangeShapeType="1"/>
          </p:cNvSpPr>
          <p:nvPr/>
        </p:nvSpPr>
        <p:spPr bwMode="auto">
          <a:xfrm flipH="1">
            <a:off x="4890169" y="6391008"/>
            <a:ext cx="1663700" cy="0"/>
          </a:xfrm>
          <a:prstGeom prst="line"/>
          <a:noFill/>
          <a:ln w="9525">
            <a:solidFill>
              <a:srgbClr val="7F7F7F"/>
            </a:solidFill>
            <a:bevel/>
          </a:ln>
        </p:spPr>
        <p:txBody>
          <a:bodyPr/>
          <a:p>
            <a:endParaRPr altLang="en-US" sz="2400" lang="zh-CN"/>
          </a:p>
        </p:txBody>
      </p:sp>
      <p:sp>
        <p:nvSpPr>
          <p:cNvPr id="1048596" name="Freeform 181"/>
          <p:cNvSpPr>
            <a:spLocks noChangeArrowheads="1"/>
          </p:cNvSpPr>
          <p:nvPr/>
        </p:nvSpPr>
        <p:spPr bwMode="auto">
          <a:xfrm>
            <a:off x="11342131" y="558790"/>
            <a:ext cx="213807" cy="277498"/>
          </a:xfrm>
          <a:custGeom>
            <a:avLst/>
            <a:gdLst>
              <a:gd name="T0" fmla="*/ 60 w 186"/>
              <a:gd name="T1" fmla="*/ 1578 h 192"/>
              <a:gd name="T2" fmla="*/ 248 w 186"/>
              <a:gd name="T3" fmla="*/ 1786 h 192"/>
              <a:gd name="T4" fmla="*/ 670 w 186"/>
              <a:gd name="T5" fmla="*/ 1746 h 192"/>
              <a:gd name="T6" fmla="*/ 446 w 186"/>
              <a:gd name="T7" fmla="*/ 1453 h 192"/>
              <a:gd name="T8" fmla="*/ 361 w 186"/>
              <a:gd name="T9" fmla="*/ 779 h 192"/>
              <a:gd name="T10" fmla="*/ 1448 w 186"/>
              <a:gd name="T11" fmla="*/ 846 h 192"/>
              <a:gd name="T12" fmla="*/ 1361 w 186"/>
              <a:gd name="T13" fmla="*/ 1453 h 192"/>
              <a:gd name="T14" fmla="*/ 1132 w 186"/>
              <a:gd name="T15" fmla="*/ 1768 h 192"/>
              <a:gd name="T16" fmla="*/ 1649 w 186"/>
              <a:gd name="T17" fmla="*/ 1759 h 192"/>
              <a:gd name="T18" fmla="*/ 1734 w 186"/>
              <a:gd name="T19" fmla="*/ 866 h 192"/>
              <a:gd name="T20" fmla="*/ 1523 w 186"/>
              <a:gd name="T21" fmla="*/ 277 h 192"/>
              <a:gd name="T22" fmla="*/ 326 w 186"/>
              <a:gd name="T23" fmla="*/ 257 h 192"/>
              <a:gd name="T24" fmla="*/ 60 w 186"/>
              <a:gd name="T25" fmla="*/ 1578 h 19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86"/>
              <a:gd name="T40" fmla="*/ 0 h 192"/>
              <a:gd name="T41" fmla="*/ 186 w 186"/>
              <a:gd name="T42" fmla="*/ 192 h 192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86" h="192">
                <a:moveTo>
                  <a:pt x="6" y="164"/>
                </a:moveTo>
                <a:cubicBezTo>
                  <a:pt x="7" y="169"/>
                  <a:pt x="14" y="183"/>
                  <a:pt x="26" y="186"/>
                </a:cubicBezTo>
                <a:cubicBezTo>
                  <a:pt x="44" y="191"/>
                  <a:pt x="70" y="182"/>
                  <a:pt x="70" y="182"/>
                </a:cubicBezTo>
                <a:cubicBezTo>
                  <a:pt x="61" y="175"/>
                  <a:pt x="52" y="165"/>
                  <a:pt x="47" y="151"/>
                </a:cubicBezTo>
                <a:cubicBezTo>
                  <a:pt x="37" y="128"/>
                  <a:pt x="37" y="97"/>
                  <a:pt x="38" y="81"/>
                </a:cubicBezTo>
                <a:cubicBezTo>
                  <a:pt x="65" y="129"/>
                  <a:pt x="110" y="82"/>
                  <a:pt x="151" y="88"/>
                </a:cubicBezTo>
                <a:cubicBezTo>
                  <a:pt x="152" y="105"/>
                  <a:pt x="151" y="131"/>
                  <a:pt x="142" y="151"/>
                </a:cubicBezTo>
                <a:cubicBezTo>
                  <a:pt x="136" y="166"/>
                  <a:pt x="127" y="176"/>
                  <a:pt x="118" y="184"/>
                </a:cubicBezTo>
                <a:cubicBezTo>
                  <a:pt x="131" y="188"/>
                  <a:pt x="156" y="192"/>
                  <a:pt x="172" y="183"/>
                </a:cubicBezTo>
                <a:cubicBezTo>
                  <a:pt x="186" y="175"/>
                  <a:pt x="183" y="105"/>
                  <a:pt x="181" y="90"/>
                </a:cubicBezTo>
                <a:cubicBezTo>
                  <a:pt x="178" y="63"/>
                  <a:pt x="170" y="40"/>
                  <a:pt x="159" y="29"/>
                </a:cubicBezTo>
                <a:cubicBezTo>
                  <a:pt x="125" y="1"/>
                  <a:pt x="65" y="0"/>
                  <a:pt x="34" y="27"/>
                </a:cubicBezTo>
                <a:cubicBezTo>
                  <a:pt x="13" y="44"/>
                  <a:pt x="0" y="121"/>
                  <a:pt x="6" y="164"/>
                </a:cubicBez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597" name="Freeform 182"/>
          <p:cNvSpPr>
            <a:spLocks noChangeArrowheads="1"/>
          </p:cNvSpPr>
          <p:nvPr/>
        </p:nvSpPr>
        <p:spPr bwMode="auto">
          <a:xfrm>
            <a:off x="11266019" y="836289"/>
            <a:ext cx="366031" cy="1000469"/>
          </a:xfrm>
          <a:custGeom>
            <a:avLst/>
            <a:gdLst>
              <a:gd name="T0" fmla="*/ 676 w 335"/>
              <a:gd name="T1" fmla="*/ 2370 h 707"/>
              <a:gd name="T2" fmla="*/ 377 w 335"/>
              <a:gd name="T3" fmla="*/ 3551 h 707"/>
              <a:gd name="T4" fmla="*/ 695 w 335"/>
              <a:gd name="T5" fmla="*/ 5053 h 707"/>
              <a:gd name="T6" fmla="*/ 889 w 335"/>
              <a:gd name="T7" fmla="*/ 5053 h 707"/>
              <a:gd name="T8" fmla="*/ 1137 w 335"/>
              <a:gd name="T9" fmla="*/ 6798 h 707"/>
              <a:gd name="T10" fmla="*/ 1603 w 335"/>
              <a:gd name="T11" fmla="*/ 6798 h 707"/>
              <a:gd name="T12" fmla="*/ 1552 w 335"/>
              <a:gd name="T13" fmla="*/ 5053 h 707"/>
              <a:gd name="T14" fmla="*/ 1730 w 335"/>
              <a:gd name="T15" fmla="*/ 5053 h 707"/>
              <a:gd name="T16" fmla="*/ 1744 w 335"/>
              <a:gd name="T17" fmla="*/ 6798 h 707"/>
              <a:gd name="T18" fmla="*/ 2140 w 335"/>
              <a:gd name="T19" fmla="*/ 6798 h 707"/>
              <a:gd name="T20" fmla="*/ 2353 w 335"/>
              <a:gd name="T21" fmla="*/ 5053 h 707"/>
              <a:gd name="T22" fmla="*/ 2610 w 335"/>
              <a:gd name="T23" fmla="*/ 5053 h 707"/>
              <a:gd name="T24" fmla="*/ 2823 w 335"/>
              <a:gd name="T25" fmla="*/ 3512 h 707"/>
              <a:gd name="T26" fmla="*/ 2498 w 335"/>
              <a:gd name="T27" fmla="*/ 2329 h 707"/>
              <a:gd name="T28" fmla="*/ 2864 w 335"/>
              <a:gd name="T29" fmla="*/ 2934 h 707"/>
              <a:gd name="T30" fmla="*/ 3241 w 335"/>
              <a:gd name="T31" fmla="*/ 2766 h 707"/>
              <a:gd name="T32" fmla="*/ 2638 w 335"/>
              <a:gd name="T33" fmla="*/ 0 h 707"/>
              <a:gd name="T34" fmla="*/ 2525 w 335"/>
              <a:gd name="T35" fmla="*/ 0 h 707"/>
              <a:gd name="T36" fmla="*/ 2293 w 335"/>
              <a:gd name="T37" fmla="*/ 0 h 707"/>
              <a:gd name="T38" fmla="*/ 2173 w 335"/>
              <a:gd name="T39" fmla="*/ 0 h 707"/>
              <a:gd name="T40" fmla="*/ 1552 w 335"/>
              <a:gd name="T41" fmla="*/ 404 h 707"/>
              <a:gd name="T42" fmla="*/ 908 w 335"/>
              <a:gd name="T43" fmla="*/ 0 h 707"/>
              <a:gd name="T44" fmla="*/ 861 w 335"/>
              <a:gd name="T45" fmla="*/ 0 h 707"/>
              <a:gd name="T46" fmla="*/ 533 w 335"/>
              <a:gd name="T47" fmla="*/ 0 h 707"/>
              <a:gd name="T48" fmla="*/ 458 w 335"/>
              <a:gd name="T49" fmla="*/ 0 h 707"/>
              <a:gd name="T50" fmla="*/ 0 w 335"/>
              <a:gd name="T51" fmla="*/ 3039 h 707"/>
              <a:gd name="T52" fmla="*/ 333 w 335"/>
              <a:gd name="T53" fmla="*/ 3166 h 707"/>
              <a:gd name="T54" fmla="*/ 676 w 335"/>
              <a:gd name="T55" fmla="*/ 2370 h 707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335"/>
              <a:gd name="T85" fmla="*/ 0 h 707"/>
              <a:gd name="T86" fmla="*/ 335 w 335"/>
              <a:gd name="T87" fmla="*/ 707 h 707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335" h="707">
                <a:moveTo>
                  <a:pt x="70" y="246"/>
                </a:moveTo>
                <a:cubicBezTo>
                  <a:pt x="39" y="369"/>
                  <a:pt x="39" y="369"/>
                  <a:pt x="39" y="369"/>
                </a:cubicBezTo>
                <a:cubicBezTo>
                  <a:pt x="72" y="525"/>
                  <a:pt x="72" y="525"/>
                  <a:pt x="72" y="525"/>
                </a:cubicBezTo>
                <a:cubicBezTo>
                  <a:pt x="92" y="525"/>
                  <a:pt x="92" y="525"/>
                  <a:pt x="92" y="525"/>
                </a:cubicBezTo>
                <a:cubicBezTo>
                  <a:pt x="118" y="707"/>
                  <a:pt x="118" y="707"/>
                  <a:pt x="118" y="707"/>
                </a:cubicBezTo>
                <a:cubicBezTo>
                  <a:pt x="166" y="707"/>
                  <a:pt x="166" y="707"/>
                  <a:pt x="166" y="707"/>
                </a:cubicBezTo>
                <a:cubicBezTo>
                  <a:pt x="160" y="525"/>
                  <a:pt x="160" y="525"/>
                  <a:pt x="160" y="525"/>
                </a:cubicBezTo>
                <a:cubicBezTo>
                  <a:pt x="179" y="525"/>
                  <a:pt x="179" y="525"/>
                  <a:pt x="179" y="525"/>
                </a:cubicBezTo>
                <a:cubicBezTo>
                  <a:pt x="180" y="707"/>
                  <a:pt x="180" y="707"/>
                  <a:pt x="180" y="707"/>
                </a:cubicBezTo>
                <a:cubicBezTo>
                  <a:pt x="221" y="707"/>
                  <a:pt x="221" y="707"/>
                  <a:pt x="221" y="707"/>
                </a:cubicBezTo>
                <a:cubicBezTo>
                  <a:pt x="243" y="525"/>
                  <a:pt x="243" y="525"/>
                  <a:pt x="243" y="525"/>
                </a:cubicBezTo>
                <a:cubicBezTo>
                  <a:pt x="270" y="525"/>
                  <a:pt x="270" y="525"/>
                  <a:pt x="270" y="525"/>
                </a:cubicBezTo>
                <a:cubicBezTo>
                  <a:pt x="292" y="365"/>
                  <a:pt x="292" y="365"/>
                  <a:pt x="292" y="365"/>
                </a:cubicBezTo>
                <a:cubicBezTo>
                  <a:pt x="258" y="242"/>
                  <a:pt x="258" y="242"/>
                  <a:pt x="258" y="242"/>
                </a:cubicBezTo>
                <a:cubicBezTo>
                  <a:pt x="296" y="305"/>
                  <a:pt x="296" y="305"/>
                  <a:pt x="296" y="305"/>
                </a:cubicBezTo>
                <a:cubicBezTo>
                  <a:pt x="335" y="288"/>
                  <a:pt x="335" y="288"/>
                  <a:pt x="335" y="288"/>
                </a:cubicBezTo>
                <a:cubicBezTo>
                  <a:pt x="273" y="0"/>
                  <a:pt x="273" y="0"/>
                  <a:pt x="273" y="0"/>
                </a:cubicBezTo>
                <a:cubicBezTo>
                  <a:pt x="261" y="0"/>
                  <a:pt x="261" y="0"/>
                  <a:pt x="261" y="0"/>
                </a:cubicBezTo>
                <a:cubicBezTo>
                  <a:pt x="237" y="0"/>
                  <a:pt x="237" y="0"/>
                  <a:pt x="237" y="0"/>
                </a:cubicBezTo>
                <a:cubicBezTo>
                  <a:pt x="225" y="0"/>
                  <a:pt x="225" y="0"/>
                  <a:pt x="225" y="0"/>
                </a:cubicBezTo>
                <a:cubicBezTo>
                  <a:pt x="215" y="25"/>
                  <a:pt x="190" y="42"/>
                  <a:pt x="160" y="42"/>
                </a:cubicBezTo>
                <a:cubicBezTo>
                  <a:pt x="130" y="42"/>
                  <a:pt x="104" y="25"/>
                  <a:pt x="94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0" y="316"/>
                  <a:pt x="0" y="316"/>
                  <a:pt x="0" y="316"/>
                </a:cubicBezTo>
                <a:cubicBezTo>
                  <a:pt x="34" y="329"/>
                  <a:pt x="34" y="329"/>
                  <a:pt x="34" y="329"/>
                </a:cubicBezTo>
                <a:cubicBezTo>
                  <a:pt x="70" y="246"/>
                  <a:pt x="70" y="246"/>
                  <a:pt x="70" y="246"/>
                </a:cubicBez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598" name=""/>
          <p:cNvSpPr txBox="1"/>
          <p:nvPr/>
        </p:nvSpPr>
        <p:spPr>
          <a:xfrm>
            <a:off x="712040" y="230650"/>
            <a:ext cx="8043938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LUSION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文本框 18"/>
          <p:cNvSpPr txBox="1"/>
          <p:nvPr/>
        </p:nvSpPr>
        <p:spPr>
          <a:xfrm>
            <a:off x="255270" y="3056890"/>
            <a:ext cx="6951345" cy="829945"/>
          </a:xfrm>
          <a:prstGeom prst="rect"/>
          <a:noFill/>
        </p:spPr>
        <p:txBody>
          <a:bodyPr rtlCol="0" wrap="square">
            <a:spAutoFit/>
          </a:bodyPr>
          <a:p>
            <a:r>
              <a:rPr b="1" sz="48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THANK YOU</a:t>
            </a:r>
            <a:endParaRPr b="1" sz="4800" lang="en-US">
              <a:solidFill>
                <a:srgbClr val="1D4D7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587" name="箭头: V 形 23"/>
          <p:cNvSpPr/>
          <p:nvPr/>
        </p:nvSpPr>
        <p:spPr>
          <a:xfrm>
            <a:off x="358880" y="6390640"/>
            <a:ext cx="200001" cy="274320"/>
          </a:xfrm>
          <a:prstGeom prst="chevron"/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zh-CN">
              <a:solidFill>
                <a:schemeClr val="tx1"/>
              </a:solidFill>
            </a:endParaRPr>
          </a:p>
        </p:txBody>
      </p:sp>
      <p:sp>
        <p:nvSpPr>
          <p:cNvPr id="1048588" name="文本框 32"/>
          <p:cNvSpPr txBox="1"/>
          <p:nvPr/>
        </p:nvSpPr>
        <p:spPr>
          <a:xfrm>
            <a:off x="358880" y="4196107"/>
            <a:ext cx="1752497" cy="398780"/>
          </a:xfrm>
          <a:prstGeom prst="rect"/>
          <a:noFill/>
        </p:spPr>
        <p:txBody>
          <a:bodyPr rtlCol="0" wrap="square">
            <a:spAutoFit/>
          </a:bodyPr>
          <a:p>
            <a:r>
              <a:rPr altLang="zh-CN" sz="2000" lang="en-US">
                <a:solidFill>
                  <a:srgbClr val="FAFAFA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Reporter: XX</a:t>
            </a:r>
            <a:endParaRPr altLang="zh-CN" sz="2000" lang="en-US">
              <a:solidFill>
                <a:srgbClr val="FAFAFA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矩形: 圆角 31"/>
          <p:cNvSpPr/>
          <p:nvPr/>
        </p:nvSpPr>
        <p:spPr>
          <a:xfrm>
            <a:off x="6117569" y="1245745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b="1" sz="3200" lang="en-US">
                <a:latin typeface="Calibri" panose="020F0502020204030204" pitchFamily="34" charset="0"/>
                <a:ea typeface="Calibri" panose="020F0502020204030204" pitchFamily="34" charset="0"/>
              </a:rPr>
              <a:t>1</a:t>
            </a:r>
            <a:endParaRPr altLang="en-US" b="1" sz="3200" lang="zh-CN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670" name="矩形: 圆角 33"/>
          <p:cNvSpPr/>
          <p:nvPr/>
        </p:nvSpPr>
        <p:spPr>
          <a:xfrm>
            <a:off x="6117568" y="2245429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b="1" sz="3200" lang="en-US">
                <a:latin typeface="Calibri" panose="020F0502020204030204" pitchFamily="34" charset="0"/>
                <a:ea typeface="Calibri" panose="020F0502020204030204" pitchFamily="34" charset="0"/>
              </a:rPr>
              <a:t>2</a:t>
            </a:r>
            <a:endParaRPr altLang="en-US" b="1" sz="3200" lang="zh-CN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671" name="矩形: 圆角 35"/>
          <p:cNvSpPr/>
          <p:nvPr/>
        </p:nvSpPr>
        <p:spPr>
          <a:xfrm>
            <a:off x="6117569" y="3150436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b="1" sz="3200" lang="en-US">
                <a:latin typeface="Calibri" panose="020F0502020204030204" pitchFamily="34" charset="0"/>
                <a:ea typeface="Calibri" panose="020F0502020204030204" pitchFamily="34" charset="0"/>
              </a:rPr>
              <a:t>3</a:t>
            </a:r>
            <a:endParaRPr altLang="en-US" b="1" sz="3200" lang="zh-CN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672" name="矩形: 圆角 37"/>
          <p:cNvSpPr/>
          <p:nvPr/>
        </p:nvSpPr>
        <p:spPr>
          <a:xfrm>
            <a:off x="6095999" y="4096808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b="1" sz="3200" lang="en-US">
                <a:latin typeface="Calibri" panose="020F0502020204030204" pitchFamily="34" charset="0"/>
                <a:ea typeface="Calibri" panose="020F0502020204030204" pitchFamily="34" charset="0"/>
              </a:rPr>
              <a:t>4</a:t>
            </a:r>
            <a:endParaRPr altLang="en-US" b="1" sz="3200" lang="zh-CN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grpSp>
        <p:nvGrpSpPr>
          <p:cNvPr id="54" name="组合 39"/>
          <p:cNvGrpSpPr/>
          <p:nvPr/>
        </p:nvGrpSpPr>
        <p:grpSpPr>
          <a:xfrm>
            <a:off x="6574668" y="-270517"/>
            <a:ext cx="4729792" cy="1516260"/>
            <a:chOff x="3048402" y="4790331"/>
            <a:chExt cx="3507105" cy="1078962"/>
          </a:xfrm>
        </p:grpSpPr>
        <p:sp>
          <p:nvSpPr>
            <p:cNvPr id="1048673" name="矩形: 圆角 40"/>
            <p:cNvSpPr/>
            <p:nvPr/>
          </p:nvSpPr>
          <p:spPr>
            <a:xfrm>
              <a:off x="3109752" y="4814416"/>
              <a:ext cx="1692202" cy="551905"/>
            </a:xfrm>
            <a:prstGeom prst="roundRect">
              <a:avLst>
                <a:gd name="adj" fmla="val 6181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dist"/>
              <a:endParaRPr altLang="en-US" b="1" sz="5400" lang="zh-CN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48674" name="矩形: 圆角 41"/>
            <p:cNvSpPr/>
            <p:nvPr/>
          </p:nvSpPr>
          <p:spPr>
            <a:xfrm>
              <a:off x="3048402" y="4790331"/>
              <a:ext cx="3507105" cy="1078962"/>
            </a:xfrm>
            <a:prstGeom prst="roundRect">
              <a:avLst>
                <a:gd name="adj" fmla="val 6181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sz="5400" lang="en-US">
                  <a:solidFill>
                    <a:srgbClr val="1D4D71"/>
                  </a:solidFill>
                  <a:latin typeface="Calibri" panose="020F0502020204030204" pitchFamily="34" charset="0"/>
                  <a:ea typeface="Calibri" panose="020F0502020204030204" pitchFamily="34" charset="0"/>
                </a:rPr>
                <a:t>CONTENTS</a:t>
              </a:r>
              <a:endParaRPr altLang="zh-CN" sz="5400" lang="en-US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</p:grpSp>
      <p:sp>
        <p:nvSpPr>
          <p:cNvPr id="1048675" name="矩形: 圆角 37"/>
          <p:cNvSpPr/>
          <p:nvPr/>
        </p:nvSpPr>
        <p:spPr>
          <a:xfrm>
            <a:off x="6117568" y="4848401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b="1" sz="3200" lang="en-US">
                <a:latin typeface="Calibri" panose="020F0502020204030204" pitchFamily="34" charset="0"/>
                <a:ea typeface="Calibri" panose="020F0502020204030204" pitchFamily="34" charset="0"/>
              </a:rPr>
              <a:t>5</a:t>
            </a:r>
            <a:endParaRPr altLang="en-US" b="1" sz="3200" lang="zh-CN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676" name="矩形: 圆角 37"/>
          <p:cNvSpPr/>
          <p:nvPr/>
        </p:nvSpPr>
        <p:spPr>
          <a:xfrm>
            <a:off x="6117569" y="5691334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b="1" sz="3200" lang="en-US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6</a:t>
            </a:r>
            <a:endParaRPr altLang="en-US" b="1" sz="3200" lang="zh-CN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677" name=""/>
          <p:cNvSpPr txBox="1"/>
          <p:nvPr/>
        </p:nvSpPr>
        <p:spPr>
          <a:xfrm>
            <a:off x="7110115" y="1287110"/>
            <a:ext cx="8043938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C00000"/>
                </a:solidFill>
              </a:rPr>
              <a:t>Introduction</a:t>
            </a:r>
            <a:endParaRPr sz="2800" lang="en-US">
              <a:solidFill>
                <a:srgbClr val="C00000"/>
              </a:solidFill>
            </a:endParaRPr>
          </a:p>
        </p:txBody>
      </p:sp>
      <p:sp>
        <p:nvSpPr>
          <p:cNvPr id="1048678" name=""/>
          <p:cNvSpPr txBox="1"/>
          <p:nvPr/>
        </p:nvSpPr>
        <p:spPr>
          <a:xfrm>
            <a:off x="7083671" y="2245429"/>
            <a:ext cx="8043938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D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D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s</a:t>
            </a:r>
            <a:r>
              <a:rPr sz="2800" lang="en-US">
                <a:solidFill>
                  <a:srgbClr val="0070C0"/>
                </a:solidFill>
              </a:rPr>
              <a:t>cription</a:t>
            </a:r>
            <a:endParaRPr sz="2800" lang="en-US">
              <a:solidFill>
                <a:srgbClr val="0070C0"/>
              </a:solidFill>
            </a:endParaRPr>
          </a:p>
        </p:txBody>
      </p:sp>
      <p:sp>
        <p:nvSpPr>
          <p:cNvPr id="1048679" name=""/>
          <p:cNvSpPr txBox="1"/>
          <p:nvPr/>
        </p:nvSpPr>
        <p:spPr>
          <a:xfrm>
            <a:off x="7083671" y="3191801"/>
            <a:ext cx="8043938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C00000"/>
                </a:solidFill>
              </a:rPr>
              <a:t>M</a:t>
            </a:r>
            <a:r>
              <a:rPr sz="2800" lang="en-US">
                <a:solidFill>
                  <a:srgbClr val="C00000"/>
                </a:solidFill>
              </a:rPr>
              <a:t>e</a:t>
            </a:r>
            <a:r>
              <a:rPr sz="2800" lang="en-US">
                <a:solidFill>
                  <a:srgbClr val="C00000"/>
                </a:solidFill>
              </a:rPr>
              <a:t>t</a:t>
            </a:r>
            <a:r>
              <a:rPr sz="2800" lang="en-US">
                <a:solidFill>
                  <a:srgbClr val="C00000"/>
                </a:solidFill>
              </a:rPr>
              <a:t>hodology</a:t>
            </a:r>
            <a:endParaRPr sz="2800" lang="en-US">
              <a:solidFill>
                <a:srgbClr val="C00000"/>
              </a:solidFill>
            </a:endParaRPr>
          </a:p>
        </p:txBody>
      </p:sp>
      <p:sp>
        <p:nvSpPr>
          <p:cNvPr id="1048680" name=""/>
          <p:cNvSpPr txBox="1"/>
          <p:nvPr/>
        </p:nvSpPr>
        <p:spPr>
          <a:xfrm>
            <a:off x="7083671" y="4040783"/>
            <a:ext cx="8043938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s</a:t>
            </a:r>
            <a:r>
              <a:rPr sz="2800" lang="en-US">
                <a:solidFill>
                  <a:srgbClr val="0070C0"/>
                </a:solidFill>
              </a:rPr>
              <a:t>u</a:t>
            </a:r>
            <a:r>
              <a:rPr sz="2800" lang="en-US">
                <a:solidFill>
                  <a:srgbClr val="0070C0"/>
                </a:solidFill>
              </a:rPr>
              <a:t>lts</a:t>
            </a:r>
            <a:endParaRPr sz="2800" lang="en-US">
              <a:solidFill>
                <a:srgbClr val="0070C0"/>
              </a:solidFill>
            </a:endParaRPr>
          </a:p>
        </p:txBody>
      </p:sp>
      <p:sp>
        <p:nvSpPr>
          <p:cNvPr id="1048681" name=""/>
          <p:cNvSpPr txBox="1"/>
          <p:nvPr/>
        </p:nvSpPr>
        <p:spPr>
          <a:xfrm>
            <a:off x="7110115" y="4963440"/>
            <a:ext cx="8043938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C00000"/>
                </a:solidFill>
              </a:rPr>
              <a:t>D</a:t>
            </a:r>
            <a:r>
              <a:rPr sz="2800" lang="en-US">
                <a:solidFill>
                  <a:srgbClr val="C00000"/>
                </a:solidFill>
              </a:rPr>
              <a:t>i</a:t>
            </a:r>
            <a:r>
              <a:rPr sz="2800" lang="en-US">
                <a:solidFill>
                  <a:srgbClr val="C00000"/>
                </a:solidFill>
              </a:rPr>
              <a:t>s</a:t>
            </a:r>
            <a:r>
              <a:rPr sz="2800" lang="en-US">
                <a:solidFill>
                  <a:srgbClr val="C00000"/>
                </a:solidFill>
              </a:rPr>
              <a:t>c</a:t>
            </a:r>
            <a:r>
              <a:rPr sz="2800" lang="en-US">
                <a:solidFill>
                  <a:srgbClr val="C00000"/>
                </a:solidFill>
              </a:rPr>
              <a:t>ussion</a:t>
            </a:r>
            <a:endParaRPr sz="2800" lang="en-US">
              <a:solidFill>
                <a:srgbClr val="C00000"/>
              </a:solidFill>
            </a:endParaRPr>
          </a:p>
        </p:txBody>
      </p:sp>
      <p:sp>
        <p:nvSpPr>
          <p:cNvPr id="1048682" name=""/>
          <p:cNvSpPr txBox="1"/>
          <p:nvPr/>
        </p:nvSpPr>
        <p:spPr>
          <a:xfrm>
            <a:off x="7083671" y="5732698"/>
            <a:ext cx="8043938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usion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文本框 3"/>
          <p:cNvSpPr txBox="1"/>
          <p:nvPr/>
        </p:nvSpPr>
        <p:spPr>
          <a:xfrm>
            <a:off x="3933502" y="6423661"/>
            <a:ext cx="5297600" cy="434339"/>
          </a:xfrm>
          <a:prstGeom prst="rect"/>
          <a:noFill/>
        </p:spPr>
        <p:txBody>
          <a:bodyPr rtlCol="0" wrap="square">
            <a:spAutoFit/>
          </a:bodyPr>
          <a:p>
            <a:pPr algn="dist"/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B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y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G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o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p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el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Saloka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-o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d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m</a:t>
            </a:r>
            <a:r>
              <a:rPr altLang="zh-CN" b="1" dirty="0" sz="2400" lang="en-US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endParaRPr altLang="en-US" b="1" dirty="0" sz="2400" lang="zh-CN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892" name=""/>
          <p:cNvSpPr txBox="1"/>
          <p:nvPr/>
        </p:nvSpPr>
        <p:spPr>
          <a:xfrm>
            <a:off x="6096000" y="476141"/>
            <a:ext cx="4000000" cy="5476240"/>
          </a:xfrm>
          <a:prstGeom prst="rect"/>
          <a:ln w="50800">
            <a:noFill/>
            <a:prstDash val="solid"/>
          </a:ln>
        </p:spPr>
        <p:txBody>
          <a:bodyPr anchor="ctr" anchorCtr="1" rtlCol="0" wrap="square">
            <a:spAutoFit/>
          </a:bodyPr>
          <a:p>
            <a:pPr algn="ctr">
              <a:lnSpc>
                <a:spcPct val="150000"/>
              </a:lnSpc>
            </a:pPr>
            <a:r>
              <a:rPr b="1" sz="3000" lang="en-US">
                <a:solidFill>
                  <a:srgbClr val="002060"/>
                </a:solidFill>
              </a:rPr>
              <a:t>R</a:t>
            </a:r>
            <a:r>
              <a:rPr b="1" sz="3000" lang="en-US">
                <a:solidFill>
                  <a:srgbClr val="002060"/>
                </a:solidFill>
              </a:rPr>
              <a:t>E</a:t>
            </a:r>
            <a:r>
              <a:rPr b="1" sz="3000" lang="en-US">
                <a:solidFill>
                  <a:srgbClr val="002060"/>
                </a:solidFill>
              </a:rPr>
              <a:t>C</a:t>
            </a:r>
            <a:r>
              <a:rPr b="1" sz="3000" lang="en-US">
                <a:solidFill>
                  <a:srgbClr val="002060"/>
                </a:solidFill>
              </a:rPr>
              <a:t>O</a:t>
            </a:r>
            <a:r>
              <a:rPr b="1" sz="3000" lang="en-US">
                <a:solidFill>
                  <a:srgbClr val="002060"/>
                </a:solidFill>
              </a:rPr>
              <a:t>M</a:t>
            </a:r>
            <a:r>
              <a:rPr b="1" sz="3000" lang="en-US">
                <a:solidFill>
                  <a:srgbClr val="002060"/>
                </a:solidFill>
              </a:rPr>
              <a:t>M</a:t>
            </a:r>
            <a:r>
              <a:rPr b="1" sz="3000" lang="en-US">
                <a:solidFill>
                  <a:srgbClr val="002060"/>
                </a:solidFill>
              </a:rPr>
              <a:t>ENDING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B</a:t>
            </a:r>
            <a:r>
              <a:rPr b="1" sz="3000" lang="en-US">
                <a:solidFill>
                  <a:srgbClr val="002060"/>
                </a:solidFill>
              </a:rPr>
              <a:t>U</a:t>
            </a:r>
            <a:r>
              <a:rPr b="1" sz="3000" lang="en-US">
                <a:solidFill>
                  <a:srgbClr val="002060"/>
                </a:solidFill>
              </a:rPr>
              <a:t>S</a:t>
            </a:r>
            <a:r>
              <a:rPr b="1" sz="3000" lang="en-US">
                <a:solidFill>
                  <a:srgbClr val="002060"/>
                </a:solidFill>
              </a:rPr>
              <a:t>I</a:t>
            </a:r>
            <a:r>
              <a:rPr b="1" sz="3000" lang="en-US">
                <a:solidFill>
                  <a:srgbClr val="002060"/>
                </a:solidFill>
              </a:rPr>
              <a:t>NESS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V</a:t>
            </a:r>
            <a:r>
              <a:rPr b="1" sz="3000" lang="en-US">
                <a:solidFill>
                  <a:srgbClr val="002060"/>
                </a:solidFill>
              </a:rPr>
              <a:t>E</a:t>
            </a:r>
            <a:r>
              <a:rPr b="1" sz="3000" lang="en-US">
                <a:solidFill>
                  <a:srgbClr val="002060"/>
                </a:solidFill>
              </a:rPr>
              <a:t>N</a:t>
            </a:r>
            <a:r>
              <a:rPr b="1" sz="3000" lang="en-US">
                <a:solidFill>
                  <a:srgbClr val="002060"/>
                </a:solidFill>
              </a:rPr>
              <a:t>T</a:t>
            </a:r>
            <a:r>
              <a:rPr b="1" sz="3000" lang="en-US">
                <a:solidFill>
                  <a:srgbClr val="002060"/>
                </a:solidFill>
              </a:rPr>
              <a:t>URES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T</a:t>
            </a:r>
            <a:r>
              <a:rPr b="1" sz="3000" lang="en-US">
                <a:solidFill>
                  <a:srgbClr val="002060"/>
                </a:solidFill>
              </a:rPr>
              <a:t>H</a:t>
            </a:r>
            <a:r>
              <a:rPr b="1" sz="3000" lang="en-US">
                <a:solidFill>
                  <a:srgbClr val="002060"/>
                </a:solidFill>
              </a:rPr>
              <a:t>A</a:t>
            </a:r>
            <a:r>
              <a:rPr b="1" sz="3000" lang="en-US">
                <a:solidFill>
                  <a:srgbClr val="002060"/>
                </a:solidFill>
              </a:rPr>
              <a:t>T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A</a:t>
            </a:r>
            <a:r>
              <a:rPr b="1" sz="3000" lang="en-US">
                <a:solidFill>
                  <a:srgbClr val="002060"/>
                </a:solidFill>
              </a:rPr>
              <a:t>R</a:t>
            </a:r>
            <a:r>
              <a:rPr b="1" sz="3000" lang="en-US">
                <a:solidFill>
                  <a:srgbClr val="002060"/>
                </a:solidFill>
              </a:rPr>
              <a:t>E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M</a:t>
            </a:r>
            <a:r>
              <a:rPr b="1" sz="3000" lang="en-US">
                <a:solidFill>
                  <a:srgbClr val="002060"/>
                </a:solidFill>
              </a:rPr>
              <a:t>O</a:t>
            </a:r>
            <a:r>
              <a:rPr b="1" sz="3000" lang="en-US">
                <a:solidFill>
                  <a:srgbClr val="002060"/>
                </a:solidFill>
              </a:rPr>
              <a:t>S</a:t>
            </a:r>
            <a:r>
              <a:rPr b="1" sz="3000" lang="en-US">
                <a:solidFill>
                  <a:srgbClr val="002060"/>
                </a:solidFill>
              </a:rPr>
              <a:t>T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L</a:t>
            </a:r>
            <a:r>
              <a:rPr b="1" sz="3000" lang="en-US">
                <a:solidFill>
                  <a:srgbClr val="002060"/>
                </a:solidFill>
              </a:rPr>
              <a:t>U</a:t>
            </a:r>
            <a:r>
              <a:rPr b="1" sz="3000" lang="en-US">
                <a:solidFill>
                  <a:srgbClr val="002060"/>
                </a:solidFill>
              </a:rPr>
              <a:t>C</a:t>
            </a:r>
            <a:r>
              <a:rPr b="1" sz="3000" lang="en-US">
                <a:solidFill>
                  <a:srgbClr val="002060"/>
                </a:solidFill>
              </a:rPr>
              <a:t>R</a:t>
            </a:r>
            <a:r>
              <a:rPr b="1" sz="3000" lang="en-US">
                <a:solidFill>
                  <a:srgbClr val="002060"/>
                </a:solidFill>
              </a:rPr>
              <a:t>A</a:t>
            </a:r>
            <a:r>
              <a:rPr b="1" sz="3000" lang="en-US">
                <a:solidFill>
                  <a:srgbClr val="002060"/>
                </a:solidFill>
              </a:rPr>
              <a:t>TIVE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A</a:t>
            </a:r>
            <a:r>
              <a:rPr b="1" sz="3000" lang="en-US">
                <a:solidFill>
                  <a:srgbClr val="002060"/>
                </a:solidFill>
              </a:rPr>
              <a:t>R</a:t>
            </a:r>
            <a:r>
              <a:rPr b="1" sz="3000" lang="en-US">
                <a:solidFill>
                  <a:srgbClr val="002060"/>
                </a:solidFill>
              </a:rPr>
              <a:t>O</a:t>
            </a:r>
            <a:r>
              <a:rPr b="1" sz="3000" lang="en-US">
                <a:solidFill>
                  <a:srgbClr val="002060"/>
                </a:solidFill>
              </a:rPr>
              <a:t>UND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A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C</a:t>
            </a:r>
            <a:r>
              <a:rPr b="1" sz="3000" lang="en-US">
                <a:solidFill>
                  <a:srgbClr val="002060"/>
                </a:solidFill>
              </a:rPr>
              <a:t>O</a:t>
            </a:r>
            <a:r>
              <a:rPr b="1" sz="3000" lang="en-US">
                <a:solidFill>
                  <a:srgbClr val="002060"/>
                </a:solidFill>
              </a:rPr>
              <a:t>L</a:t>
            </a:r>
            <a:r>
              <a:rPr b="1" sz="3000" lang="en-US">
                <a:solidFill>
                  <a:srgbClr val="002060"/>
                </a:solidFill>
              </a:rPr>
              <a:t>L</a:t>
            </a:r>
            <a:r>
              <a:rPr b="1" sz="3000" lang="en-US">
                <a:solidFill>
                  <a:srgbClr val="002060"/>
                </a:solidFill>
              </a:rPr>
              <a:t>E</a:t>
            </a:r>
            <a:r>
              <a:rPr b="1" sz="3000" lang="en-US">
                <a:solidFill>
                  <a:srgbClr val="002060"/>
                </a:solidFill>
              </a:rPr>
              <a:t>GE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O</a:t>
            </a:r>
            <a:r>
              <a:rPr b="1" sz="3000" lang="en-US">
                <a:solidFill>
                  <a:srgbClr val="002060"/>
                </a:solidFill>
              </a:rPr>
              <a:t>R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U</a:t>
            </a:r>
            <a:r>
              <a:rPr b="1" sz="3000" lang="en-US">
                <a:solidFill>
                  <a:srgbClr val="002060"/>
                </a:solidFill>
              </a:rPr>
              <a:t>N</a:t>
            </a:r>
            <a:r>
              <a:rPr b="1" sz="3000" lang="en-US">
                <a:solidFill>
                  <a:srgbClr val="002060"/>
                </a:solidFill>
              </a:rPr>
              <a:t>I</a:t>
            </a:r>
            <a:r>
              <a:rPr b="1" sz="3000" lang="en-US">
                <a:solidFill>
                  <a:srgbClr val="002060"/>
                </a:solidFill>
              </a:rPr>
              <a:t>VERSITY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C</a:t>
            </a:r>
            <a:r>
              <a:rPr b="1" sz="3000" lang="en-US">
                <a:solidFill>
                  <a:srgbClr val="002060"/>
                </a:solidFill>
              </a:rPr>
              <a:t>A</a:t>
            </a:r>
            <a:r>
              <a:rPr b="1" sz="3000" lang="en-US">
                <a:solidFill>
                  <a:srgbClr val="002060"/>
                </a:solidFill>
              </a:rPr>
              <a:t>M</a:t>
            </a:r>
            <a:r>
              <a:rPr b="1" sz="3000" lang="en-US">
                <a:solidFill>
                  <a:srgbClr val="002060"/>
                </a:solidFill>
              </a:rPr>
              <a:t>P</a:t>
            </a:r>
            <a:r>
              <a:rPr b="1" sz="3000" lang="en-US">
                <a:solidFill>
                  <a:srgbClr val="002060"/>
                </a:solidFill>
              </a:rPr>
              <a:t>US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IN THE </a:t>
            </a:r>
            <a:r>
              <a:rPr b="1" sz="3000" lang="en-US">
                <a:solidFill>
                  <a:srgbClr val="002060"/>
                </a:solidFill>
              </a:rPr>
              <a:t>U</a:t>
            </a:r>
            <a:r>
              <a:rPr b="1" sz="3000" lang="en-US">
                <a:solidFill>
                  <a:srgbClr val="002060"/>
                </a:solidFill>
              </a:rPr>
              <a:t>N</a:t>
            </a:r>
            <a:r>
              <a:rPr b="1" sz="3000" lang="en-US">
                <a:solidFill>
                  <a:srgbClr val="002060"/>
                </a:solidFill>
              </a:rPr>
              <a:t>ITED</a:t>
            </a:r>
            <a:r>
              <a:rPr b="1" sz="3000" lang="en-US">
                <a:solidFill>
                  <a:srgbClr val="002060"/>
                </a:solidFill>
              </a:rPr>
              <a:t> </a:t>
            </a:r>
            <a:r>
              <a:rPr b="1" sz="3000" lang="en-US">
                <a:solidFill>
                  <a:srgbClr val="002060"/>
                </a:solidFill>
              </a:rPr>
              <a:t>S</a:t>
            </a:r>
            <a:r>
              <a:rPr b="1" sz="3000" lang="en-US">
                <a:solidFill>
                  <a:srgbClr val="002060"/>
                </a:solidFill>
              </a:rPr>
              <a:t>T</a:t>
            </a:r>
            <a:r>
              <a:rPr b="1" sz="3000" lang="en-US">
                <a:solidFill>
                  <a:srgbClr val="002060"/>
                </a:solidFill>
              </a:rPr>
              <a:t>A</a:t>
            </a:r>
            <a:r>
              <a:rPr b="1" sz="3000" lang="en-US">
                <a:solidFill>
                  <a:srgbClr val="002060"/>
                </a:solidFill>
              </a:rPr>
              <a:t>T</a:t>
            </a:r>
            <a:r>
              <a:rPr b="1" sz="3000" lang="en-US">
                <a:solidFill>
                  <a:srgbClr val="002060"/>
                </a:solidFill>
              </a:rPr>
              <a:t>ES</a:t>
            </a:r>
            <a:endParaRPr b="1" sz="3000" lang="en-US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图片 32"/>
          <p:cNvPicPr>
            <a:picLocks noChangeAspect="1"/>
          </p:cNvPicPr>
          <p:nvPr/>
        </p:nvPicPr>
        <p:blipFill>
          <a:blip xmlns:r="http://schemas.openxmlformats.org/officeDocument/2006/relationships" r:embed="rId1" cstate="print"/>
          <a:srcRect/>
          <a:stretch>
            <a:fillRect/>
          </a:stretch>
        </p:blipFill>
        <p:spPr>
          <a:xfrm>
            <a:off x="711575" y="1270317"/>
            <a:ext cx="3943250" cy="4999857"/>
          </a:xfrm>
          <a:custGeom>
            <a:avLst/>
            <a:gdLst>
              <a:gd name="connsiteX0" fmla="*/ 73184 w 5935263"/>
              <a:gd name="connsiteY0" fmla="*/ 0 h 4361380"/>
              <a:gd name="connsiteX1" fmla="*/ 5862079 w 5935263"/>
              <a:gd name="connsiteY1" fmla="*/ 0 h 4361380"/>
              <a:gd name="connsiteX2" fmla="*/ 5935263 w 5935263"/>
              <a:gd name="connsiteY2" fmla="*/ 73184 h 4361380"/>
              <a:gd name="connsiteX3" fmla="*/ 5935263 w 5935263"/>
              <a:gd name="connsiteY3" fmla="*/ 4288196 h 4361380"/>
              <a:gd name="connsiteX4" fmla="*/ 5862079 w 5935263"/>
              <a:gd name="connsiteY4" fmla="*/ 4361380 h 4361380"/>
              <a:gd name="connsiteX5" fmla="*/ 73184 w 5935263"/>
              <a:gd name="connsiteY5" fmla="*/ 4361380 h 4361380"/>
              <a:gd name="connsiteX6" fmla="*/ 0 w 5935263"/>
              <a:gd name="connsiteY6" fmla="*/ 4288196 h 4361380"/>
              <a:gd name="connsiteX7" fmla="*/ 0 w 5935263"/>
              <a:gd name="connsiteY7" fmla="*/ 73184 h 4361380"/>
              <a:gd name="connsiteX8" fmla="*/ 73184 w 5935263"/>
              <a:gd name="connsiteY8" fmla="*/ 0 h 4361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35263" h="4361380">
                <a:moveTo>
                  <a:pt x="73184" y="0"/>
                </a:moveTo>
                <a:lnTo>
                  <a:pt x="5862079" y="0"/>
                </a:lnTo>
                <a:cubicBezTo>
                  <a:pt x="5902497" y="0"/>
                  <a:pt x="5935263" y="32766"/>
                  <a:pt x="5935263" y="73184"/>
                </a:cubicBezTo>
                <a:lnTo>
                  <a:pt x="5935263" y="4288196"/>
                </a:lnTo>
                <a:cubicBezTo>
                  <a:pt x="5935263" y="4328614"/>
                  <a:pt x="5902497" y="4361380"/>
                  <a:pt x="5862079" y="4361380"/>
                </a:cubicBezTo>
                <a:lnTo>
                  <a:pt x="73184" y="4361380"/>
                </a:lnTo>
                <a:cubicBezTo>
                  <a:pt x="32766" y="4361380"/>
                  <a:pt x="0" y="4328614"/>
                  <a:pt x="0" y="4288196"/>
                </a:cubicBezTo>
                <a:lnTo>
                  <a:pt x="0" y="73184"/>
                </a:lnTo>
                <a:cubicBezTo>
                  <a:pt x="0" y="32766"/>
                  <a:pt x="32766" y="0"/>
                  <a:pt x="73184" y="0"/>
                </a:cubicBezTo>
                <a:close/>
              </a:path>
            </a:pathLst>
          </a:custGeom>
        </p:spPr>
      </p:pic>
      <p:sp>
        <p:nvSpPr>
          <p:cNvPr id="1048685" name="圆角矩形 708"/>
          <p:cNvSpPr/>
          <p:nvPr/>
        </p:nvSpPr>
        <p:spPr>
          <a:xfrm>
            <a:off x="9911240" y="0"/>
            <a:ext cx="2250980" cy="2106625"/>
          </a:xfrm>
          <a:prstGeom prst="roundRect">
            <a:avLst>
              <a:gd name="adj" fmla="val 4536"/>
            </a:avLst>
          </a:prstGeom>
          <a:solidFill>
            <a:srgbClr val="1D4D71"/>
          </a:solidFill>
          <a:ln>
            <a:noFill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 rtlCol="0"/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686" name="TextBox 74"/>
          <p:cNvSpPr txBox="1"/>
          <p:nvPr/>
        </p:nvSpPr>
        <p:spPr>
          <a:xfrm>
            <a:off x="4870988" y="2211375"/>
            <a:ext cx="6165741" cy="3048000"/>
          </a:xfrm>
          <a:prstGeom prst="rect"/>
          <a:noFill/>
        </p:spPr>
        <p:txBody>
          <a:bodyPr anchor="t" anchorCtr="0" bIns="0" lIns="0" rIns="0" rtlCol="0" tIns="0" wrap="square">
            <a:spAutoFit/>
          </a:bodyPr>
          <a:p>
            <a:pPr defTabSz="1216660">
              <a:spcBef>
                <a:spcPct val="20000"/>
              </a:spcBef>
            </a:pPr>
            <a:r>
              <a:rPr b="1" dirty="0" sz="3400" lang="en-US">
                <a:solidFill>
                  <a:srgbClr val="002060"/>
                </a:solidFill>
                <a:latin typeface="Roboto Light"/>
                <a:ea typeface="Calibri" panose="020F0502020204030204" pitchFamily="34" charset="0"/>
                <a:cs typeface="Roboto Light"/>
                <a:sym typeface="Arial" panose="020B0604020202020204" pitchFamily="34" charset="0"/>
              </a:rPr>
              <a:t>T</a:t>
            </a:r>
            <a:r>
              <a:rPr b="1" dirty="0" sz="3400" lang="en-US">
                <a:solidFill>
                  <a:srgbClr val="002060"/>
                </a:solidFill>
                <a:latin typeface="Roboto Light"/>
                <a:ea typeface="Calibri" panose="020F0502020204030204" pitchFamily="34" charset="0"/>
                <a:cs typeface="Roboto Light"/>
                <a:sym typeface="Arial" panose="020B0604020202020204" pitchFamily="34" charset="0"/>
              </a:rPr>
              <a:t>h</a:t>
            </a:r>
            <a:r>
              <a:rPr b="1" dirty="0" sz="3400" lang="en-US">
                <a:solidFill>
                  <a:srgbClr val="002060"/>
                </a:solidFill>
                <a:latin typeface="Roboto Light"/>
                <a:ea typeface="Calibri" panose="020F0502020204030204" pitchFamily="34" charset="0"/>
                <a:cs typeface="Roboto Light"/>
                <a:sym typeface="Arial" panose="020B0604020202020204" pitchFamily="34" charset="0"/>
              </a:rPr>
              <a:t>is work seeks to recommend lucrative businesses one could establish around a</a:t>
            </a:r>
            <a:r>
              <a:rPr b="1" dirty="0" sz="3400" lang="en-US">
                <a:solidFill>
                  <a:srgbClr val="002060"/>
                </a:solidFill>
                <a:latin typeface="Roboto Light"/>
                <a:ea typeface="Calibri" panose="020F0502020204030204" pitchFamily="34" charset="0"/>
                <a:cs typeface="Roboto Light"/>
                <a:sym typeface="Arial" panose="020B0604020202020204" pitchFamily="34" charset="0"/>
              </a:rPr>
              <a:t> </a:t>
            </a:r>
            <a:r>
              <a:rPr b="1" dirty="0" sz="3400" lang="en-US">
                <a:solidFill>
                  <a:srgbClr val="002060"/>
                </a:solidFill>
                <a:latin typeface="Roboto Light"/>
                <a:ea typeface="Calibri" panose="020F0502020204030204" pitchFamily="34" charset="0"/>
                <a:cs typeface="Roboto Light"/>
                <a:sym typeface="Arial" panose="020B0604020202020204" pitchFamily="34" charset="0"/>
              </a:rPr>
              <a:t>college</a:t>
            </a:r>
            <a:r>
              <a:rPr b="1" dirty="0" sz="3400" lang="en-US">
                <a:solidFill>
                  <a:srgbClr val="002060"/>
                </a:solidFill>
                <a:latin typeface="Roboto Light"/>
                <a:ea typeface="Calibri" panose="020F0502020204030204" pitchFamily="34" charset="0"/>
                <a:cs typeface="Roboto Light"/>
                <a:sym typeface="Arial" panose="020B0604020202020204" pitchFamily="34" charset="0"/>
              </a:rPr>
              <a:t> or university campus in the United States.</a:t>
            </a:r>
            <a:endParaRPr b="1" dirty="0" sz="3400" lang="en-US">
              <a:solidFill>
                <a:srgbClr val="002060"/>
              </a:solidFill>
              <a:latin typeface="Roboto Light"/>
              <a:ea typeface="Calibri" panose="020F0502020204030204" pitchFamily="34" charset="0"/>
              <a:cs typeface="Roboto Light"/>
              <a:sym typeface="Arial" panose="020B0604020202020204" pitchFamily="34" charset="0"/>
            </a:endParaRPr>
          </a:p>
        </p:txBody>
      </p:sp>
      <p:sp>
        <p:nvSpPr>
          <p:cNvPr id="1048687" name="矩形 1"/>
          <p:cNvSpPr>
            <a:spLocks noChangeArrowheads="1"/>
          </p:cNvSpPr>
          <p:nvPr/>
        </p:nvSpPr>
        <p:spPr bwMode="auto">
          <a:xfrm>
            <a:off x="9218236" y="2441838"/>
            <a:ext cx="2283658" cy="1328911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p>
            <a:pPr defTabSz="914400">
              <a:lnSpc>
                <a:spcPct val="150000"/>
              </a:lnSpc>
            </a:pPr>
            <a:r>
              <a:rPr altLang="en-US" sz="1400" lang="zh-CN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Click here to add content of the text，and briefly explain your point of view
</a:t>
            </a:r>
            <a:endParaRPr altLang="zh-CN" dirty="0" sz="1400" lang="zh-CN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688" name="TextBox 74"/>
          <p:cNvSpPr txBox="1"/>
          <p:nvPr/>
        </p:nvSpPr>
        <p:spPr>
          <a:xfrm>
            <a:off x="10143901" y="775017"/>
            <a:ext cx="1785658" cy="990600"/>
          </a:xfrm>
          <a:prstGeom prst="rect"/>
          <a:noFill/>
        </p:spPr>
        <p:txBody>
          <a:bodyPr anchor="t" anchorCtr="0" bIns="0" lIns="0" rIns="0" rtlCol="0" tIns="0" wrap="square">
            <a:spAutoFit/>
          </a:bodyPr>
          <a:p>
            <a:pPr defTabSz="1216660">
              <a:spcBef>
                <a:spcPct val="20000"/>
              </a:spcBef>
            </a:pPr>
            <a:r>
              <a:rPr altLang="en-US" b="1" dirty="0" sz="6800" lang="en-US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sym typeface="Arial" panose="020B0604020202020204" pitchFamily="34" charset="0"/>
              </a:rPr>
              <a:t>A</a:t>
            </a:r>
            <a:r>
              <a:rPr altLang="en-US" b="1" dirty="0" sz="6800" lang="en-US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sym typeface="Arial" panose="020B0604020202020204" pitchFamily="34" charset="0"/>
              </a:rPr>
              <a:t>I</a:t>
            </a:r>
            <a:r>
              <a:rPr altLang="en-US" b="1" dirty="0" sz="6800" lang="en-US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sym typeface="Arial" panose="020B0604020202020204" pitchFamily="34" charset="0"/>
              </a:rPr>
              <a:t>M</a:t>
            </a:r>
            <a:endParaRPr b="1" dirty="0" sz="6800" lang="en-US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689" name="圆角矩形 709"/>
          <p:cNvSpPr/>
          <p:nvPr/>
        </p:nvSpPr>
        <p:spPr>
          <a:xfrm>
            <a:off x="6368364" y="4751375"/>
            <a:ext cx="2250980" cy="2106625"/>
          </a:xfrm>
          <a:prstGeom prst="roundRect">
            <a:avLst>
              <a:gd name="adj" fmla="val 4536"/>
            </a:avLst>
          </a:prstGeom>
          <a:solidFill>
            <a:srgbClr val="C00000"/>
          </a:solidFill>
          <a:ln>
            <a:noFill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 rtlCol="0"/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srgbClr val="C00000"/>
              </a:solidFill>
            </a:endParaRPr>
          </a:p>
        </p:txBody>
      </p:sp>
      <p:sp>
        <p:nvSpPr>
          <p:cNvPr id="1048690" name=""/>
          <p:cNvSpPr txBox="1"/>
          <p:nvPr/>
        </p:nvSpPr>
        <p:spPr>
          <a:xfrm>
            <a:off x="654824" y="264476"/>
            <a:ext cx="4000000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I</a:t>
            </a:r>
            <a:r>
              <a:rPr sz="2800" lang="en-US">
                <a:solidFill>
                  <a:srgbClr val="0070C0"/>
                </a:solidFill>
              </a:rPr>
              <a:t>M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1" name="Oval 22"/>
          <p:cNvSpPr/>
          <p:nvPr/>
        </p:nvSpPr>
        <p:spPr>
          <a:xfrm>
            <a:off x="339091" y="1214941"/>
            <a:ext cx="731520" cy="731520"/>
          </a:xfrm>
          <a:prstGeom prst="ellipse"/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dirty="0" sz="2400"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048692" name="Oval 26"/>
          <p:cNvSpPr/>
          <p:nvPr/>
        </p:nvSpPr>
        <p:spPr>
          <a:xfrm>
            <a:off x="339091" y="2550705"/>
            <a:ext cx="731520" cy="731520"/>
          </a:xfrm>
          <a:prstGeom prst="ellipse"/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dirty="0" sz="2400"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048693" name="Oval 29"/>
          <p:cNvSpPr/>
          <p:nvPr/>
        </p:nvSpPr>
        <p:spPr>
          <a:xfrm>
            <a:off x="339090" y="3931923"/>
            <a:ext cx="731520" cy="731520"/>
          </a:xfrm>
          <a:prstGeom prst="ellipse"/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dirty="0" sz="2400"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048694" name="Oval 32"/>
          <p:cNvSpPr/>
          <p:nvPr/>
        </p:nvSpPr>
        <p:spPr>
          <a:xfrm>
            <a:off x="339091" y="5446410"/>
            <a:ext cx="731520" cy="731520"/>
          </a:xfrm>
          <a:prstGeom prst="ellipse"/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dirty="0" sz="2400"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2097159" name="Picture 3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6889643" y="3149968"/>
            <a:ext cx="304800" cy="304800"/>
          </a:xfrm>
          <a:prstGeom prst="rect"/>
        </p:spPr>
      </p:pic>
      <p:pic>
        <p:nvPicPr>
          <p:cNvPr id="2097160" name="Picture 35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881831" y="5141610"/>
            <a:ext cx="304800" cy="304800"/>
          </a:xfrm>
          <a:prstGeom prst="rect"/>
        </p:spPr>
      </p:pic>
      <p:sp>
        <p:nvSpPr>
          <p:cNvPr id="1048695" name="TextBox 74"/>
          <p:cNvSpPr txBox="1"/>
          <p:nvPr/>
        </p:nvSpPr>
        <p:spPr>
          <a:xfrm>
            <a:off x="1352204" y="888700"/>
            <a:ext cx="4191692" cy="1251744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altLang="zh-CN" b="1" dirty="0" sz="2200" lang="en-US">
                <a:solidFill>
                  <a:srgbClr val="8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What kind of businesses are located around a university campus</a:t>
            </a:r>
            <a:endParaRPr altLang="zh-CN" b="1" dirty="0" sz="2200" lang="en-US">
              <a:solidFill>
                <a:srgbClr val="8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696" name="TextBox 74"/>
          <p:cNvSpPr txBox="1"/>
          <p:nvPr/>
        </p:nvSpPr>
        <p:spPr>
          <a:xfrm>
            <a:off x="1436369" y="2440276"/>
            <a:ext cx="4191692" cy="1023144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altLang="en-US" b="1" dirty="0" sz="2600" lang="zh-CN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How do we know the most available businesses</a:t>
            </a:r>
            <a:endParaRPr altLang="zh-CN" b="1" dirty="0" sz="2600" lang="en-US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697" name="TextBox 74"/>
          <p:cNvSpPr txBox="1"/>
          <p:nvPr/>
        </p:nvSpPr>
        <p:spPr>
          <a:xfrm>
            <a:off x="1436370" y="4105236"/>
            <a:ext cx="4191692" cy="565944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altLang="en-US" b="1" dirty="0" sz="2700" lang="zh-CN">
                <a:solidFill>
                  <a:srgbClr val="8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How do we cluster them</a:t>
            </a:r>
            <a:endParaRPr altLang="zh-CN" b="1" dirty="0" sz="2700" lang="en-US">
              <a:solidFill>
                <a:srgbClr val="8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48698" name="TextBox 74"/>
          <p:cNvSpPr txBox="1"/>
          <p:nvPr/>
        </p:nvSpPr>
        <p:spPr>
          <a:xfrm>
            <a:off x="1436369" y="5141609"/>
            <a:ext cx="4191692" cy="1023144"/>
          </a:xfrm>
          <a:prstGeom prst="rect"/>
        </p:spPr>
        <p:txBody>
          <a:bodyPr bIns="54372" lIns="108745" rIns="108745" rtlCol="0" tIns="54372" vert="horz" wrap="square">
            <a:spAutoFit/>
          </a:bodyPr>
          <a:lstStyle>
            <a:defPPr>
              <a:defRPr lang="zh-CN"/>
            </a:defPPr>
            <a:lvl1pPr defTabSz="1087755" indent="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altLang="zh-CN" b="1" dirty="0" sz="2600" lang="en-US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What businesses can we recommend</a:t>
            </a:r>
            <a:endParaRPr altLang="zh-CN" b="1" dirty="0" sz="2600" lang="en-US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097161" name="Picture 3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52451" y="1514572"/>
            <a:ext cx="304800" cy="304800"/>
          </a:xfrm>
          <a:prstGeom prst="rect"/>
        </p:spPr>
      </p:pic>
      <p:sp>
        <p:nvSpPr>
          <p:cNvPr id="1048699" name="Oval 22"/>
          <p:cNvSpPr/>
          <p:nvPr/>
        </p:nvSpPr>
        <p:spPr>
          <a:xfrm>
            <a:off x="8760008" y="3249945"/>
            <a:ext cx="1325562" cy="1123883"/>
          </a:xfrm>
          <a:prstGeom prst="ellipse"/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dirty="0" sz="2400"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048700" name="Oval 22"/>
          <p:cNvSpPr/>
          <p:nvPr/>
        </p:nvSpPr>
        <p:spPr>
          <a:xfrm>
            <a:off x="6558147" y="3249946"/>
            <a:ext cx="1729278" cy="2133643"/>
          </a:xfrm>
          <a:prstGeom prst="ellipse"/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dirty="0" sz="2400"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2097162" name="Picture 3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52450" y="2723248"/>
            <a:ext cx="304800" cy="304800"/>
          </a:xfrm>
          <a:prstGeom prst="rect"/>
        </p:spPr>
      </p:pic>
      <p:pic>
        <p:nvPicPr>
          <p:cNvPr id="2097163" name="Picture 3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04850" y="5659770"/>
            <a:ext cx="304800" cy="304800"/>
          </a:xfrm>
          <a:prstGeom prst="rect"/>
        </p:spPr>
      </p:pic>
      <p:pic>
        <p:nvPicPr>
          <p:cNvPr id="2097164" name="Picture 3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52451" y="4297683"/>
            <a:ext cx="304800" cy="304800"/>
          </a:xfrm>
          <a:prstGeom prst="rect"/>
        </p:spPr>
      </p:pic>
      <p:sp>
        <p:nvSpPr>
          <p:cNvPr id="1048701" name="Oval 26"/>
          <p:cNvSpPr/>
          <p:nvPr/>
        </p:nvSpPr>
        <p:spPr>
          <a:xfrm>
            <a:off x="7505541" y="2516610"/>
            <a:ext cx="1711976" cy="1466674"/>
          </a:xfrm>
          <a:prstGeom prst="ellipse"/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dirty="0" sz="2400"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048702" name="Oval 22"/>
          <p:cNvSpPr/>
          <p:nvPr/>
        </p:nvSpPr>
        <p:spPr>
          <a:xfrm>
            <a:off x="7116302" y="571099"/>
            <a:ext cx="4647576" cy="1375362"/>
          </a:xfrm>
          <a:prstGeom prst="ellipse"/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dirty="0" sz="2400"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048703" name=""/>
          <p:cNvSpPr txBox="1"/>
          <p:nvPr/>
        </p:nvSpPr>
        <p:spPr>
          <a:xfrm>
            <a:off x="7422789" y="704401"/>
            <a:ext cx="4000000" cy="993140"/>
          </a:xfrm>
          <a:prstGeom prst="rect"/>
        </p:spPr>
        <p:txBody>
          <a:bodyPr rtlCol="0" wrap="square">
            <a:spAutoFit/>
          </a:bodyPr>
          <a:p>
            <a:r>
              <a:rPr b="1" sz="5100" lang="en-US">
                <a:solidFill>
                  <a:srgbClr val="FFFFFF"/>
                </a:solidFill>
                <a:latin typeface="Roboto Black"/>
                <a:cs typeface="Roboto Black"/>
              </a:rPr>
              <a:t>O</a:t>
            </a:r>
            <a:r>
              <a:rPr b="1" sz="5100" lang="en-US">
                <a:solidFill>
                  <a:srgbClr val="FFFFFF"/>
                </a:solidFill>
                <a:latin typeface="Roboto Black"/>
                <a:cs typeface="Roboto Black"/>
              </a:rPr>
              <a:t>B</a:t>
            </a:r>
            <a:r>
              <a:rPr b="1" sz="5100" lang="en-US">
                <a:solidFill>
                  <a:srgbClr val="FFFFFF"/>
                </a:solidFill>
                <a:latin typeface="Roboto Black"/>
                <a:cs typeface="Roboto Black"/>
              </a:rPr>
              <a:t>J</a:t>
            </a:r>
            <a:r>
              <a:rPr b="1" sz="5100" lang="en-US">
                <a:solidFill>
                  <a:srgbClr val="FFFFFF"/>
                </a:solidFill>
                <a:latin typeface="Roboto Black"/>
                <a:cs typeface="Roboto Black"/>
              </a:rPr>
              <a:t>E</a:t>
            </a:r>
            <a:r>
              <a:rPr b="1" sz="5100" lang="en-US">
                <a:solidFill>
                  <a:srgbClr val="FFFFFF"/>
                </a:solidFill>
                <a:latin typeface="Roboto Black"/>
                <a:cs typeface="Roboto Black"/>
              </a:rPr>
              <a:t>CTIVE</a:t>
            </a:r>
            <a:r>
              <a:rPr b="1" sz="5100" lang="en-US">
                <a:solidFill>
                  <a:srgbClr val="FFFFFF"/>
                </a:solidFill>
                <a:latin typeface="Roboto Black"/>
                <a:cs typeface="Roboto Black"/>
              </a:rPr>
              <a:t>S</a:t>
            </a:r>
            <a:endParaRPr b="1" sz="5100" lang="en-US">
              <a:solidFill>
                <a:srgbClr val="FFFFFF"/>
              </a:solidFill>
              <a:latin typeface="Roboto Black"/>
              <a:cs typeface="Roboto Black"/>
            </a:endParaRP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图片 50"/>
          <p:cNvPicPr>
            <a:picLocks noChangeAspect="1"/>
          </p:cNvPicPr>
          <p:nvPr/>
        </p:nvPicPr>
        <p:blipFill>
          <a:blip xmlns:r="http://schemas.openxmlformats.org/officeDocument/2006/relationships" r:embed="rId1" cstate="print"/>
          <a:srcRect/>
          <a:stretch>
            <a:fillRect/>
          </a:stretch>
        </p:blipFill>
        <p:spPr>
          <a:xfrm>
            <a:off x="620502" y="3200598"/>
            <a:ext cx="3931514" cy="2467422"/>
          </a:xfrm>
          <a:custGeom>
            <a:avLst/>
            <a:gdLst>
              <a:gd name="connsiteX0" fmla="*/ 2790169 w 5600808"/>
              <a:gd name="connsiteY0" fmla="*/ 198 h 3537403"/>
              <a:gd name="connsiteX1" fmla="*/ 4856882 w 5600808"/>
              <a:gd name="connsiteY1" fmla="*/ 218124 h 3537403"/>
              <a:gd name="connsiteX2" fmla="*/ 5569617 w 5600808"/>
              <a:gd name="connsiteY2" fmla="*/ 1823147 h 3537403"/>
              <a:gd name="connsiteX3" fmla="*/ 4408118 w 5600808"/>
              <a:gd name="connsiteY3" fmla="*/ 3364868 h 3537403"/>
              <a:gd name="connsiteX4" fmla="*/ 256025 w 5600808"/>
              <a:gd name="connsiteY4" fmla="*/ 3150006 h 3537403"/>
              <a:gd name="connsiteX5" fmla="*/ 839542 w 5600808"/>
              <a:gd name="connsiteY5" fmla="*/ 247893 h 3537403"/>
              <a:gd name="connsiteX6" fmla="*/ 2790169 w 5600808"/>
              <a:gd name="connsiteY6" fmla="*/ 198 h 3537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0808" h="3537403">
                <a:moveTo>
                  <a:pt x="2790169" y="198"/>
                </a:moveTo>
                <a:cubicBezTo>
                  <a:pt x="3616765" y="4724"/>
                  <a:pt x="4462709" y="86854"/>
                  <a:pt x="4856882" y="218124"/>
                </a:cubicBezTo>
                <a:cubicBezTo>
                  <a:pt x="5645227" y="480665"/>
                  <a:pt x="5644407" y="1298689"/>
                  <a:pt x="5569617" y="1823147"/>
                </a:cubicBezTo>
                <a:cubicBezTo>
                  <a:pt x="5494827" y="2347604"/>
                  <a:pt x="5293717" y="3143724"/>
                  <a:pt x="4408118" y="3364868"/>
                </a:cubicBezTo>
                <a:cubicBezTo>
                  <a:pt x="3522520" y="3586012"/>
                  <a:pt x="850791" y="3669501"/>
                  <a:pt x="256025" y="3150006"/>
                </a:cubicBezTo>
                <a:cubicBezTo>
                  <a:pt x="-338740" y="2630512"/>
                  <a:pt x="205978" y="606179"/>
                  <a:pt x="839542" y="247893"/>
                </a:cubicBezTo>
                <a:cubicBezTo>
                  <a:pt x="1156324" y="68750"/>
                  <a:pt x="1963573" y="-4327"/>
                  <a:pt x="2790169" y="198"/>
                </a:cubicBezTo>
                <a:close/>
              </a:path>
            </a:pathLst>
          </a:custGeom>
          <a:ln>
            <a:solidFill>
              <a:srgbClr val="1D4D71"/>
            </a:solidFill>
          </a:ln>
        </p:spPr>
      </p:pic>
      <p:sp>
        <p:nvSpPr>
          <p:cNvPr id="1048704" name="椭圆 40"/>
          <p:cNvSpPr/>
          <p:nvPr/>
        </p:nvSpPr>
        <p:spPr>
          <a:xfrm>
            <a:off x="5333999" y="5099687"/>
            <a:ext cx="762000" cy="762000"/>
          </a:xfrm>
          <a:prstGeom prst="ellipse"/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srgbClr val="FFFFFF"/>
              </a:solidFill>
            </a:endParaRPr>
          </a:p>
        </p:txBody>
      </p:sp>
      <p:sp>
        <p:nvSpPr>
          <p:cNvPr id="1048705" name="椭圆 4"/>
          <p:cNvSpPr/>
          <p:nvPr/>
        </p:nvSpPr>
        <p:spPr>
          <a:xfrm>
            <a:off x="241554" y="1019722"/>
            <a:ext cx="1922703" cy="2180875"/>
          </a:xfrm>
          <a:prstGeom prst="ellipse"/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srgbClr val="FFFFFF"/>
              </a:solidFill>
            </a:endParaRPr>
          </a:p>
        </p:txBody>
      </p:sp>
      <p:sp>
        <p:nvSpPr>
          <p:cNvPr id="1048706" name="矩形 7"/>
          <p:cNvSpPr/>
          <p:nvPr/>
        </p:nvSpPr>
        <p:spPr>
          <a:xfrm>
            <a:off x="2076450" y="2266848"/>
            <a:ext cx="765595" cy="318100"/>
          </a:xfrm>
          <a:prstGeom prst="rect"/>
        </p:spPr>
        <p:txBody>
          <a:bodyPr wrap="none">
            <a:spAutoFit/>
          </a:bodyPr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altLang="zh-CN" sz="1465" lang="en-US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TITTLE</a:t>
            </a:r>
            <a:endParaRPr altLang="en-US" dirty="0" sz="1465" lang="zh-CN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48707" name="椭圆 9"/>
          <p:cNvSpPr/>
          <p:nvPr/>
        </p:nvSpPr>
        <p:spPr>
          <a:xfrm>
            <a:off x="1968500" y="1625810"/>
            <a:ext cx="1346200" cy="1346200"/>
          </a:xfrm>
          <a:prstGeom prst="ellipse"/>
          <a:solidFill>
            <a:srgbClr val="BC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srgbClr val="FFFFFF"/>
              </a:solidFill>
            </a:endParaRPr>
          </a:p>
        </p:txBody>
      </p:sp>
      <p:sp>
        <p:nvSpPr>
          <p:cNvPr id="1048708" name="椭圆 26"/>
          <p:cNvSpPr/>
          <p:nvPr/>
        </p:nvSpPr>
        <p:spPr>
          <a:xfrm>
            <a:off x="4719216" y="455288"/>
            <a:ext cx="762000" cy="762000"/>
          </a:xfrm>
          <a:prstGeom prst="ellipse"/>
          <a:solidFill>
            <a:srgbClr val="92D05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srgbClr val="FFFFFF"/>
              </a:solidFill>
            </a:endParaRPr>
          </a:p>
        </p:txBody>
      </p:sp>
      <p:sp>
        <p:nvSpPr>
          <p:cNvPr id="1048709" name="椭圆 34"/>
          <p:cNvSpPr/>
          <p:nvPr/>
        </p:nvSpPr>
        <p:spPr>
          <a:xfrm>
            <a:off x="6184812" y="2629523"/>
            <a:ext cx="762000" cy="762000"/>
          </a:xfrm>
          <a:prstGeom prst="ellipse"/>
          <a:solidFill>
            <a:srgbClr val="BC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srgbClr val="FFFFFF"/>
              </a:solidFill>
            </a:endParaRPr>
          </a:p>
        </p:txBody>
      </p:sp>
      <p:sp>
        <p:nvSpPr>
          <p:cNvPr id="1048710" name="矩形 42"/>
          <p:cNvSpPr/>
          <p:nvPr/>
        </p:nvSpPr>
        <p:spPr>
          <a:xfrm>
            <a:off x="1202905" y="1920969"/>
            <a:ext cx="1656079" cy="802640"/>
          </a:xfrm>
          <a:prstGeom prst="rect"/>
        </p:spPr>
        <p:txBody>
          <a:bodyPr wrap="none">
            <a:spAutoFit/>
          </a:bodyPr>
          <a:p>
            <a:pPr algn="ctr"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altLang="zh-CN" b="1" dirty="0" sz="4770" lang="en-US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</a:t>
            </a:r>
            <a:r>
              <a:rPr altLang="zh-CN" b="1" dirty="0" sz="4770" lang="en-US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r>
              <a:rPr altLang="zh-CN" b="1" dirty="0" sz="4770" lang="en-US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</a:t>
            </a:r>
            <a:r>
              <a:rPr altLang="zh-CN" b="1" dirty="0" sz="4770" lang="en-US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endParaRPr altLang="en-US" b="1" dirty="0" sz="4770" lang="zh-CN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48711" name="矩形 1"/>
          <p:cNvSpPr>
            <a:spLocks noChangeArrowheads="1"/>
          </p:cNvSpPr>
          <p:nvPr/>
        </p:nvSpPr>
        <p:spPr bwMode="auto">
          <a:xfrm>
            <a:off x="5779371" y="157187"/>
            <a:ext cx="5813187" cy="2141709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p>
            <a:pPr defTabSz="914400">
              <a:lnSpc>
                <a:spcPct val="150000"/>
              </a:lnSpc>
            </a:pPr>
            <a:r>
              <a:rPr altLang="en-US" b="1" sz="1800" lang="zh-CN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Data of a few United States university campuses were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o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btained</a:t>
            </a:r>
            <a:r>
              <a:rPr altLang="en-US" b="1" sz="1800" lang="zh-CN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from data.world2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in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g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eojson</a:t>
            </a:r>
            <a:r>
              <a:rPr altLang="en-US" b="1" sz="1800" lang="zh-CN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format. The dataset had the geographical coordinates of each campus nested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w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i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h</a:t>
            </a:r>
            <a:r>
              <a:rPr altLang="en-US" b="1" sz="1800" lang="en-US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in</a:t>
            </a:r>
            <a:r>
              <a:rPr altLang="en-US" b="1" sz="1800" lang="zh-CN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the geojson file. The geojson file was cleaned and formatted into a dataframe.</a:t>
            </a:r>
            <a:endParaRPr altLang="en-US" b="1" sz="1800" lang="zh-CN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712" name="矩形 1"/>
          <p:cNvSpPr>
            <a:spLocks noChangeArrowheads="1"/>
          </p:cNvSpPr>
          <p:nvPr/>
        </p:nvSpPr>
        <p:spPr bwMode="auto">
          <a:xfrm>
            <a:off x="7472340" y="2390097"/>
            <a:ext cx="3690787" cy="1735309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p>
            <a:pPr defTabSz="914400">
              <a:lnSpc>
                <a:spcPct val="150000"/>
              </a:lnSpc>
            </a:pPr>
            <a:r>
              <a:rPr altLang="en-US" b="1" sz="1800" lang="zh-CN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The Foursquare API3</a:t>
            </a:r>
            <a:r>
              <a:rPr altLang="en-US" b="1" sz="1800" lang="en-US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en-US" b="1" sz="1800" lang="en-US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w</a:t>
            </a:r>
            <a:r>
              <a:rPr altLang="en-US" b="1" sz="1800" lang="en-US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as</a:t>
            </a:r>
            <a:r>
              <a:rPr altLang="en-US" b="1" sz="1800" lang="zh-CN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used to get the common venues around the universities</a:t>
            </a:r>
            <a:r>
              <a:rPr altLang="en-US" b="1" sz="1800" lang="en-US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en-US" b="1" sz="1800" lang="en-US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within</a:t>
            </a:r>
            <a:r>
              <a:rPr altLang="en-US" b="1" sz="1800" lang="zh-CN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1000 mile radius</a:t>
            </a:r>
            <a:endParaRPr altLang="en-US" b="1" sz="1800" lang="zh-CN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48713" name="矩形 1"/>
          <p:cNvSpPr>
            <a:spLocks noChangeArrowheads="1"/>
          </p:cNvSpPr>
          <p:nvPr/>
        </p:nvSpPr>
        <p:spPr bwMode="auto">
          <a:xfrm>
            <a:off x="6711989" y="4511432"/>
            <a:ext cx="4976915" cy="1938510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p>
            <a:pPr defTabSz="914400">
              <a:lnSpc>
                <a:spcPct val="150000"/>
              </a:lnSpc>
            </a:pPr>
            <a:r>
              <a:rPr altLang="en-US" b="1" sz="2100" lang="zh-CN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Folium package was used to create maps and place markers on leaflet</a:t>
            </a:r>
            <a:r>
              <a:rPr altLang="en-US" b="1" sz="2100" lang="en-US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en-US" b="1" sz="2100" lang="en-US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maps</a:t>
            </a:r>
            <a:r>
              <a:rPr altLang="en-US" b="1" sz="2100" lang="zh-CN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within</a:t>
            </a:r>
            <a:r>
              <a:rPr altLang="en-US" b="1" sz="2100" lang="en-US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altLang="en-US" b="1" sz="2100" lang="en-US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</a:t>
            </a:r>
            <a:r>
              <a:rPr altLang="en-US" b="1" sz="2100" lang="en-US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r>
              <a:rPr altLang="en-US" b="1" sz="2100" lang="en-US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</a:t>
            </a:r>
            <a:r>
              <a:rPr altLang="en-US" b="1" sz="2100" lang="en-US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h</a:t>
            </a:r>
            <a:r>
              <a:rPr altLang="en-US" b="1" sz="2100" lang="zh-CN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campus latitude and longitude location.</a:t>
            </a:r>
            <a:endParaRPr altLang="en-US" b="1" sz="2100" lang="zh-CN">
              <a:solidFill>
                <a:srgbClr val="008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t="4635" b="4635"/>
          <a:stretch>
            <a:fillRect/>
          </a:stretch>
        </p:blipFill>
        <p:spPr>
          <a:xfrm rot="0">
            <a:off x="1299840" y="2037990"/>
            <a:ext cx="9790660" cy="4467319"/>
          </a:xfrm>
          <a:prstGeom prst="rect"/>
        </p:spPr>
      </p:pic>
      <p:sp>
        <p:nvSpPr>
          <p:cNvPr id="1048714" name=""/>
          <p:cNvSpPr txBox="1"/>
          <p:nvPr/>
        </p:nvSpPr>
        <p:spPr>
          <a:xfrm>
            <a:off x="1299840" y="930549"/>
            <a:ext cx="9064795" cy="1107440"/>
          </a:xfrm>
          <a:prstGeom prst="rect"/>
        </p:spPr>
        <p:txBody>
          <a:bodyPr rtlCol="0" wrap="square">
            <a:spAutoFit/>
          </a:bodyPr>
          <a:p>
            <a:r>
              <a:rPr b="1" sz="3400" lang="en-US">
                <a:solidFill>
                  <a:srgbClr val="000000"/>
                </a:solidFill>
              </a:rPr>
              <a:t>Map of US colleges and university campuses</a:t>
            </a:r>
            <a:r>
              <a:rPr b="1" sz="3400" lang="en-US">
                <a:solidFill>
                  <a:srgbClr val="000000"/>
                </a:solidFill>
              </a:rPr>
              <a:t> </a:t>
            </a:r>
            <a:r>
              <a:rPr b="1" sz="3400" lang="en-US">
                <a:solidFill>
                  <a:srgbClr val="000000"/>
                </a:solidFill>
              </a:rPr>
              <a:t>w</a:t>
            </a:r>
            <a:r>
              <a:rPr b="1" sz="3400" lang="en-US">
                <a:solidFill>
                  <a:srgbClr val="000000"/>
                </a:solidFill>
              </a:rPr>
              <a:t>i</a:t>
            </a:r>
            <a:r>
              <a:rPr b="1" sz="3400" lang="en-US">
                <a:solidFill>
                  <a:srgbClr val="000000"/>
                </a:solidFill>
              </a:rPr>
              <a:t>t</a:t>
            </a:r>
            <a:r>
              <a:rPr b="1" sz="3400" lang="en-US">
                <a:solidFill>
                  <a:srgbClr val="000000"/>
                </a:solidFill>
              </a:rPr>
              <a:t>h</a:t>
            </a:r>
            <a:r>
              <a:rPr b="1" sz="3400" lang="en-US">
                <a:solidFill>
                  <a:srgbClr val="000000"/>
                </a:solidFill>
              </a:rPr>
              <a:t> </a:t>
            </a:r>
            <a:r>
              <a:rPr b="1" sz="3400" lang="en-US">
                <a:solidFill>
                  <a:srgbClr val="000000"/>
                </a:solidFill>
              </a:rPr>
              <a:t>w</a:t>
            </a:r>
            <a:r>
              <a:rPr b="1" sz="3400" lang="en-US">
                <a:solidFill>
                  <a:srgbClr val="000000"/>
                </a:solidFill>
              </a:rPr>
              <a:t>i</a:t>
            </a:r>
            <a:r>
              <a:rPr b="1" sz="3400" lang="en-US">
                <a:solidFill>
                  <a:srgbClr val="000000"/>
                </a:solidFill>
              </a:rPr>
              <a:t>t</a:t>
            </a:r>
            <a:r>
              <a:rPr b="1" sz="3400" lang="en-US">
                <a:solidFill>
                  <a:srgbClr val="000000"/>
                </a:solidFill>
              </a:rPr>
              <a:t>h</a:t>
            </a:r>
            <a:r>
              <a:rPr b="1" sz="3400" lang="en-US">
                <a:solidFill>
                  <a:srgbClr val="000000"/>
                </a:solidFill>
              </a:rPr>
              <a:t> </a:t>
            </a:r>
            <a:r>
              <a:rPr b="1" sz="3400" lang="en-US">
                <a:solidFill>
                  <a:srgbClr val="000000"/>
                </a:solidFill>
              </a:rPr>
              <a:t>m</a:t>
            </a:r>
            <a:r>
              <a:rPr b="1" sz="3400" lang="en-US">
                <a:solidFill>
                  <a:srgbClr val="000000"/>
                </a:solidFill>
              </a:rPr>
              <a:t>a</a:t>
            </a:r>
            <a:r>
              <a:rPr b="1" sz="3400" lang="en-US">
                <a:solidFill>
                  <a:srgbClr val="000000"/>
                </a:solidFill>
              </a:rPr>
              <a:t>r</a:t>
            </a:r>
            <a:r>
              <a:rPr b="1" sz="3400" lang="en-US">
                <a:solidFill>
                  <a:srgbClr val="000000"/>
                </a:solidFill>
              </a:rPr>
              <a:t>k</a:t>
            </a:r>
            <a:r>
              <a:rPr b="1" sz="3400" lang="en-US">
                <a:solidFill>
                  <a:srgbClr val="000000"/>
                </a:solidFill>
              </a:rPr>
              <a:t>e</a:t>
            </a:r>
            <a:r>
              <a:rPr b="1" sz="3400" lang="en-US">
                <a:solidFill>
                  <a:srgbClr val="000000"/>
                </a:solidFill>
              </a:rPr>
              <a:t>r</a:t>
            </a:r>
            <a:r>
              <a:rPr b="1" sz="3400" lang="en-US">
                <a:solidFill>
                  <a:srgbClr val="000000"/>
                </a:solidFill>
              </a:rPr>
              <a:t>s</a:t>
            </a:r>
            <a:r>
              <a:rPr b="1" sz="3400" lang="en-US">
                <a:solidFill>
                  <a:srgbClr val="000000"/>
                </a:solidFill>
              </a:rPr>
              <a:t> </a:t>
            </a:r>
            <a:r>
              <a:rPr b="1" sz="3400" lang="en-US">
                <a:solidFill>
                  <a:srgbClr val="000000"/>
                </a:solidFill>
              </a:rPr>
              <a:t>s</a:t>
            </a:r>
            <a:r>
              <a:rPr b="1" sz="3400" lang="en-US">
                <a:solidFill>
                  <a:srgbClr val="000000"/>
                </a:solidFill>
              </a:rPr>
              <a:t>u</a:t>
            </a:r>
            <a:r>
              <a:rPr b="1" sz="3400" lang="en-US">
                <a:solidFill>
                  <a:srgbClr val="000000"/>
                </a:solidFill>
              </a:rPr>
              <a:t>p</a:t>
            </a:r>
            <a:r>
              <a:rPr b="1" sz="3400" lang="en-US">
                <a:solidFill>
                  <a:srgbClr val="000000"/>
                </a:solidFill>
              </a:rPr>
              <a:t>p</a:t>
            </a:r>
            <a:r>
              <a:rPr b="1" sz="3400" lang="en-US">
                <a:solidFill>
                  <a:srgbClr val="000000"/>
                </a:solidFill>
              </a:rPr>
              <a:t>e</a:t>
            </a:r>
            <a:r>
              <a:rPr b="1" sz="3400" lang="en-US">
                <a:solidFill>
                  <a:srgbClr val="000000"/>
                </a:solidFill>
              </a:rPr>
              <a:t>r</a:t>
            </a:r>
            <a:r>
              <a:rPr b="1" sz="3400" lang="en-US">
                <a:solidFill>
                  <a:srgbClr val="000000"/>
                </a:solidFill>
              </a:rPr>
              <a:t> </a:t>
            </a:r>
            <a:r>
              <a:rPr b="1" sz="3400" lang="en-US">
                <a:solidFill>
                  <a:srgbClr val="000000"/>
                </a:solidFill>
              </a:rPr>
              <a:t>i</a:t>
            </a:r>
            <a:r>
              <a:rPr b="1" sz="3400" lang="en-US">
                <a:solidFill>
                  <a:srgbClr val="000000"/>
                </a:solidFill>
              </a:rPr>
              <a:t>m</a:t>
            </a:r>
            <a:r>
              <a:rPr b="1" sz="3400" lang="en-US">
                <a:solidFill>
                  <a:srgbClr val="000000"/>
                </a:solidFill>
              </a:rPr>
              <a:t>p</a:t>
            </a:r>
            <a:r>
              <a:rPr b="1" sz="3400" lang="en-US">
                <a:solidFill>
                  <a:srgbClr val="000000"/>
                </a:solidFill>
              </a:rPr>
              <a:t>o</a:t>
            </a:r>
            <a:r>
              <a:rPr b="1" sz="3400" lang="en-US">
                <a:solidFill>
                  <a:srgbClr val="000000"/>
                </a:solidFill>
              </a:rPr>
              <a:t>s</a:t>
            </a:r>
            <a:r>
              <a:rPr b="1" sz="3400" lang="en-US">
                <a:solidFill>
                  <a:srgbClr val="000000"/>
                </a:solidFill>
              </a:rPr>
              <a:t>e</a:t>
            </a:r>
            <a:r>
              <a:rPr b="1" sz="3400" lang="en-US">
                <a:solidFill>
                  <a:srgbClr val="000000"/>
                </a:solidFill>
              </a:rPr>
              <a:t>d</a:t>
            </a:r>
            <a:endParaRPr b="1" sz="3400" lang="en-US">
              <a:solidFill>
                <a:srgbClr val="000000"/>
              </a:solidFill>
            </a:endParaRPr>
          </a:p>
        </p:txBody>
      </p:sp>
      <p:sp>
        <p:nvSpPr>
          <p:cNvPr id="1048715" name=""/>
          <p:cNvSpPr txBox="1"/>
          <p:nvPr/>
        </p:nvSpPr>
        <p:spPr>
          <a:xfrm>
            <a:off x="596237" y="210607"/>
            <a:ext cx="8043938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M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H</a:t>
            </a:r>
            <a:r>
              <a:rPr sz="2800" lang="en-US">
                <a:solidFill>
                  <a:srgbClr val="0070C0"/>
                </a:solidFill>
              </a:rPr>
              <a:t>ODOLOGY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6" name="Rectangle 74"/>
          <p:cNvSpPr/>
          <p:nvPr/>
        </p:nvSpPr>
        <p:spPr>
          <a:xfrm>
            <a:off x="7467600" y="2003425"/>
            <a:ext cx="3081020" cy="478155"/>
          </a:xfrm>
          <a:prstGeom prst="rect"/>
        </p:spPr>
        <p:txBody>
          <a:bodyPr bIns="54855" lIns="109709" rIns="109709" tIns="54855" wrap="square">
            <a:spAutoFit/>
          </a:bodyPr>
          <a:p>
            <a:pPr defTabSz="914400"/>
            <a:r>
              <a:rPr altLang="en-US" b="1" sz="2400" lang="zh-CN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Enter title here</a:t>
            </a:r>
            <a:endParaRPr altLang="en-US" b="1" dirty="0" sz="2400" lang="zh-CN">
              <a:solidFill>
                <a:srgbClr val="1D4D7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717" name="矩形 1"/>
          <p:cNvSpPr>
            <a:spLocks noChangeArrowheads="1"/>
          </p:cNvSpPr>
          <p:nvPr/>
        </p:nvSpPr>
        <p:spPr bwMode="auto">
          <a:xfrm>
            <a:off x="7472597" y="2483600"/>
            <a:ext cx="3858422" cy="1216660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p>
            <a:pPr defTabSz="914400">
              <a:lnSpc>
                <a:spcPct val="150000"/>
              </a:lnSpc>
            </a:pPr>
            <a:r>
              <a:rPr altLang="en-US" sz="1600" lang="zh-CN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Click here to add content of the text，and briefly explain your point of view
</a:t>
            </a:r>
            <a:endParaRPr altLang="zh-CN" dirty="0" sz="1600" lang="zh-CN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cxnSp>
        <p:nvCxnSpPr>
          <p:cNvPr id="3145728" name="直接连接符 30"/>
          <p:cNvCxnSpPr>
            <a:cxnSpLocks/>
          </p:cNvCxnSpPr>
          <p:nvPr/>
        </p:nvCxnSpPr>
        <p:spPr>
          <a:xfrm rot="230469" flipV="1">
            <a:off x="234608" y="5710324"/>
            <a:ext cx="11722785" cy="755867"/>
          </a:xfrm>
          <a:prstGeom prst="line"/>
          <a:ln w="19050">
            <a:solidFill>
              <a:srgbClr val="1D4D7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18" name=""/>
          <p:cNvSpPr txBox="1"/>
          <p:nvPr/>
        </p:nvSpPr>
        <p:spPr>
          <a:xfrm>
            <a:off x="593932" y="217352"/>
            <a:ext cx="8043938" cy="929639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X</a:t>
            </a:r>
            <a:r>
              <a:rPr sz="2800" lang="en-US">
                <a:solidFill>
                  <a:srgbClr val="0070C0"/>
                </a:solidFill>
              </a:rPr>
              <a:t>P</a:t>
            </a:r>
            <a:r>
              <a:rPr sz="2800" lang="en-US">
                <a:solidFill>
                  <a:srgbClr val="0070C0"/>
                </a:solidFill>
              </a:rPr>
              <a:t>L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RING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OP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1</a:t>
            </a:r>
            <a:r>
              <a:rPr sz="2800" lang="en-US">
                <a:solidFill>
                  <a:srgbClr val="0070C0"/>
                </a:solidFill>
              </a:rPr>
              <a:t>0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M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S</a:t>
            </a:r>
            <a:r>
              <a:rPr sz="2800" lang="en-US">
                <a:solidFill>
                  <a:srgbClr val="0070C0"/>
                </a:solidFill>
              </a:rPr>
              <a:t>T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M</a:t>
            </a:r>
            <a:r>
              <a:rPr sz="2800" lang="en-US">
                <a:solidFill>
                  <a:srgbClr val="0070C0"/>
                </a:solidFill>
              </a:rPr>
              <a:t>M</a:t>
            </a:r>
            <a:r>
              <a:rPr sz="2800" lang="en-US">
                <a:solidFill>
                  <a:srgbClr val="0070C0"/>
                </a:solidFill>
              </a:rPr>
              <a:t>ON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V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UES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O</a:t>
            </a:r>
            <a:r>
              <a:rPr sz="2800" lang="en-US">
                <a:solidFill>
                  <a:srgbClr val="0070C0"/>
                </a:solidFill>
              </a:rPr>
              <a:t>U</a:t>
            </a:r>
            <a:r>
              <a:rPr sz="2800" lang="en-US">
                <a:solidFill>
                  <a:srgbClr val="0070C0"/>
                </a:solidFill>
              </a:rPr>
              <a:t>ND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H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C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M</a:t>
            </a:r>
            <a:r>
              <a:rPr sz="2800" lang="en-US">
                <a:solidFill>
                  <a:srgbClr val="0070C0"/>
                </a:solidFill>
              </a:rPr>
              <a:t>P</a:t>
            </a:r>
            <a:r>
              <a:rPr sz="2800" lang="en-US">
                <a:solidFill>
                  <a:srgbClr val="0070C0"/>
                </a:solidFill>
              </a:rPr>
              <a:t>US</a:t>
            </a:r>
            <a:endParaRPr sz="2800" lang="en-US">
              <a:solidFill>
                <a:srgbClr val="0070C0"/>
              </a:solidFill>
            </a:endParaRPr>
          </a:p>
        </p:txBody>
      </p:sp>
      <p:pic>
        <p:nvPicPr>
          <p:cNvPr id="2097167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1673697"/>
            <a:ext cx="12192000" cy="4053126"/>
          </a:xfrm>
          <a:prstGeom prst="rect"/>
        </p:spPr>
      </p:pic>
      <p:sp>
        <p:nvSpPr>
          <p:cNvPr id="1048719" name="Freeform 42"/>
          <p:cNvSpPr/>
          <p:nvPr/>
        </p:nvSpPr>
        <p:spPr bwMode="auto">
          <a:xfrm>
            <a:off x="11098396" y="278657"/>
            <a:ext cx="356441" cy="1027294"/>
          </a:xfrm>
          <a:custGeom>
            <a:avLst/>
            <a:gdLst>
              <a:gd name="T0" fmla="*/ 843 w 843"/>
              <a:gd name="T1" fmla="*/ 1930 h 1998"/>
              <a:gd name="T2" fmla="*/ 770 w 843"/>
              <a:gd name="T3" fmla="*/ 1998 h 1998"/>
              <a:gd name="T4" fmla="*/ 71 w 843"/>
              <a:gd name="T5" fmla="*/ 1998 h 1998"/>
              <a:gd name="T6" fmla="*/ 0 w 843"/>
              <a:gd name="T7" fmla="*/ 1930 h 1998"/>
              <a:gd name="T8" fmla="*/ 0 w 843"/>
              <a:gd name="T9" fmla="*/ 69 h 1998"/>
              <a:gd name="T10" fmla="*/ 71 w 843"/>
              <a:gd name="T11" fmla="*/ 0 h 1998"/>
              <a:gd name="T12" fmla="*/ 770 w 843"/>
              <a:gd name="T13" fmla="*/ 0 h 1998"/>
              <a:gd name="T14" fmla="*/ 843 w 843"/>
              <a:gd name="T15" fmla="*/ 69 h 1998"/>
              <a:gd name="T16" fmla="*/ 843 w 843"/>
              <a:gd name="T17" fmla="*/ 1930 h 1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3" h="1998">
                <a:moveTo>
                  <a:pt x="843" y="1930"/>
                </a:moveTo>
                <a:cubicBezTo>
                  <a:pt x="843" y="1968"/>
                  <a:pt x="808" y="1998"/>
                  <a:pt x="770" y="1998"/>
                </a:cubicBezTo>
                <a:cubicBezTo>
                  <a:pt x="71" y="1998"/>
                  <a:pt x="71" y="1998"/>
                  <a:pt x="71" y="1998"/>
                </a:cubicBezTo>
                <a:cubicBezTo>
                  <a:pt x="33" y="1998"/>
                  <a:pt x="0" y="1968"/>
                  <a:pt x="0" y="1930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31"/>
                  <a:pt x="33" y="0"/>
                  <a:pt x="71" y="0"/>
                </a:cubicBezTo>
                <a:cubicBezTo>
                  <a:pt x="770" y="0"/>
                  <a:pt x="770" y="0"/>
                  <a:pt x="770" y="0"/>
                </a:cubicBezTo>
                <a:cubicBezTo>
                  <a:pt x="808" y="0"/>
                  <a:pt x="843" y="31"/>
                  <a:pt x="843" y="69"/>
                </a:cubicBezTo>
                <a:cubicBezTo>
                  <a:pt x="843" y="1930"/>
                  <a:pt x="843" y="1930"/>
                  <a:pt x="843" y="1930"/>
                </a:cubicBezTo>
              </a:path>
            </a:pathLst>
          </a:custGeom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20" name="Freeform 36"/>
          <p:cNvSpPr/>
          <p:nvPr/>
        </p:nvSpPr>
        <p:spPr bwMode="auto">
          <a:xfrm>
            <a:off x="10658716" y="682171"/>
            <a:ext cx="331541" cy="600127"/>
          </a:xfrm>
          <a:custGeom>
            <a:avLst/>
            <a:gdLst>
              <a:gd name="T0" fmla="*/ 832 w 832"/>
              <a:gd name="T1" fmla="*/ 775 h 843"/>
              <a:gd name="T2" fmla="*/ 766 w 832"/>
              <a:gd name="T3" fmla="*/ 843 h 843"/>
              <a:gd name="T4" fmla="*/ 67 w 832"/>
              <a:gd name="T5" fmla="*/ 843 h 843"/>
              <a:gd name="T6" fmla="*/ 0 w 832"/>
              <a:gd name="T7" fmla="*/ 775 h 843"/>
              <a:gd name="T8" fmla="*/ 0 w 832"/>
              <a:gd name="T9" fmla="*/ 69 h 843"/>
              <a:gd name="T10" fmla="*/ 67 w 832"/>
              <a:gd name="T11" fmla="*/ 0 h 843"/>
              <a:gd name="T12" fmla="*/ 766 w 832"/>
              <a:gd name="T13" fmla="*/ 0 h 843"/>
              <a:gd name="T14" fmla="*/ 832 w 832"/>
              <a:gd name="T15" fmla="*/ 69 h 843"/>
              <a:gd name="T16" fmla="*/ 832 w 832"/>
              <a:gd name="T17" fmla="*/ 775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43">
                <a:moveTo>
                  <a:pt x="832" y="775"/>
                </a:moveTo>
                <a:cubicBezTo>
                  <a:pt x="832" y="813"/>
                  <a:pt x="804" y="843"/>
                  <a:pt x="766" y="843"/>
                </a:cubicBezTo>
                <a:cubicBezTo>
                  <a:pt x="67" y="843"/>
                  <a:pt x="67" y="843"/>
                  <a:pt x="67" y="843"/>
                </a:cubicBezTo>
                <a:cubicBezTo>
                  <a:pt x="29" y="843"/>
                  <a:pt x="0" y="813"/>
                  <a:pt x="0" y="775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31"/>
                  <a:pt x="29" y="0"/>
                  <a:pt x="67" y="0"/>
                </a:cubicBezTo>
                <a:cubicBezTo>
                  <a:pt x="766" y="0"/>
                  <a:pt x="766" y="0"/>
                  <a:pt x="766" y="0"/>
                </a:cubicBezTo>
                <a:cubicBezTo>
                  <a:pt x="804" y="0"/>
                  <a:pt x="832" y="31"/>
                  <a:pt x="832" y="69"/>
                </a:cubicBezTo>
                <a:cubicBezTo>
                  <a:pt x="832" y="775"/>
                  <a:pt x="832" y="775"/>
                  <a:pt x="832" y="775"/>
                </a:cubicBezTo>
              </a:path>
            </a:pathLst>
          </a:custGeom>
          <a:solidFill>
            <a:srgbClr val="BC0000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21" name="Freeform 32"/>
          <p:cNvSpPr/>
          <p:nvPr/>
        </p:nvSpPr>
        <p:spPr bwMode="auto">
          <a:xfrm>
            <a:off x="10251834" y="982234"/>
            <a:ext cx="298743" cy="288329"/>
          </a:xfrm>
          <a:custGeom>
            <a:avLst/>
            <a:gdLst>
              <a:gd name="T0" fmla="*/ 843 w 843"/>
              <a:gd name="T1" fmla="*/ 382 h 450"/>
              <a:gd name="T2" fmla="*/ 773 w 843"/>
              <a:gd name="T3" fmla="*/ 450 h 450"/>
              <a:gd name="T4" fmla="*/ 74 w 843"/>
              <a:gd name="T5" fmla="*/ 450 h 450"/>
              <a:gd name="T6" fmla="*/ 0 w 843"/>
              <a:gd name="T7" fmla="*/ 382 h 450"/>
              <a:gd name="T8" fmla="*/ 0 w 843"/>
              <a:gd name="T9" fmla="*/ 69 h 450"/>
              <a:gd name="T10" fmla="*/ 74 w 843"/>
              <a:gd name="T11" fmla="*/ 0 h 450"/>
              <a:gd name="T12" fmla="*/ 773 w 843"/>
              <a:gd name="T13" fmla="*/ 0 h 450"/>
              <a:gd name="T14" fmla="*/ 843 w 843"/>
              <a:gd name="T15" fmla="*/ 69 h 450"/>
              <a:gd name="T16" fmla="*/ 843 w 843"/>
              <a:gd name="T17" fmla="*/ 382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3" h="450">
                <a:moveTo>
                  <a:pt x="843" y="382"/>
                </a:moveTo>
                <a:cubicBezTo>
                  <a:pt x="843" y="420"/>
                  <a:pt x="811" y="450"/>
                  <a:pt x="773" y="450"/>
                </a:cubicBezTo>
                <a:cubicBezTo>
                  <a:pt x="74" y="450"/>
                  <a:pt x="74" y="450"/>
                  <a:pt x="74" y="450"/>
                </a:cubicBezTo>
                <a:cubicBezTo>
                  <a:pt x="36" y="450"/>
                  <a:pt x="0" y="420"/>
                  <a:pt x="0" y="382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30"/>
                  <a:pt x="36" y="0"/>
                  <a:pt x="74" y="0"/>
                </a:cubicBezTo>
                <a:cubicBezTo>
                  <a:pt x="773" y="0"/>
                  <a:pt x="773" y="0"/>
                  <a:pt x="773" y="0"/>
                </a:cubicBezTo>
                <a:cubicBezTo>
                  <a:pt x="811" y="0"/>
                  <a:pt x="843" y="30"/>
                  <a:pt x="843" y="69"/>
                </a:cubicBezTo>
                <a:cubicBezTo>
                  <a:pt x="843" y="382"/>
                  <a:pt x="843" y="382"/>
                  <a:pt x="843" y="382"/>
                </a:cubicBezTo>
              </a:path>
            </a:pathLst>
          </a:custGeom>
          <a:solidFill>
            <a:srgbClr val="1D4D71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  <p:sp>
        <p:nvSpPr>
          <p:cNvPr id="1048722" name="Freeform 5"/>
          <p:cNvSpPr/>
          <p:nvPr/>
        </p:nvSpPr>
        <p:spPr bwMode="auto">
          <a:xfrm rot="494032">
            <a:off x="10322773" y="327713"/>
            <a:ext cx="451694" cy="323783"/>
          </a:xfrm>
          <a:custGeom>
            <a:avLst/>
            <a:gdLst>
              <a:gd name="T0" fmla="*/ 1204 w 1259"/>
              <a:gd name="T1" fmla="*/ 375 h 914"/>
              <a:gd name="T2" fmla="*/ 1130 w 1259"/>
              <a:gd name="T3" fmla="*/ 327 h 914"/>
              <a:gd name="T4" fmla="*/ 1110 w 1259"/>
              <a:gd name="T5" fmla="*/ 230 h 914"/>
              <a:gd name="T6" fmla="*/ 868 w 1259"/>
              <a:gd name="T7" fmla="*/ 598 h 914"/>
              <a:gd name="T8" fmla="*/ 771 w 1259"/>
              <a:gd name="T9" fmla="*/ 745 h 914"/>
              <a:gd name="T10" fmla="*/ 732 w 1259"/>
              <a:gd name="T11" fmla="*/ 772 h 914"/>
              <a:gd name="T12" fmla="*/ 685 w 1259"/>
              <a:gd name="T13" fmla="*/ 763 h 914"/>
              <a:gd name="T14" fmla="*/ 342 w 1259"/>
              <a:gd name="T15" fmla="*/ 538 h 914"/>
              <a:gd name="T16" fmla="*/ 117 w 1259"/>
              <a:gd name="T17" fmla="*/ 881 h 914"/>
              <a:gd name="T18" fmla="*/ 78 w 1259"/>
              <a:gd name="T19" fmla="*/ 907 h 914"/>
              <a:gd name="T20" fmla="*/ 3 w 1259"/>
              <a:gd name="T21" fmla="*/ 859 h 914"/>
              <a:gd name="T22" fmla="*/ 12 w 1259"/>
              <a:gd name="T23" fmla="*/ 812 h 914"/>
              <a:gd name="T24" fmla="*/ 272 w 1259"/>
              <a:gd name="T25" fmla="*/ 417 h 914"/>
              <a:gd name="T26" fmla="*/ 311 w 1259"/>
              <a:gd name="T27" fmla="*/ 390 h 914"/>
              <a:gd name="T28" fmla="*/ 358 w 1259"/>
              <a:gd name="T29" fmla="*/ 399 h 914"/>
              <a:gd name="T30" fmla="*/ 701 w 1259"/>
              <a:gd name="T31" fmla="*/ 624 h 914"/>
              <a:gd name="T32" fmla="*/ 763 w 1259"/>
              <a:gd name="T33" fmla="*/ 529 h 914"/>
              <a:gd name="T34" fmla="*/ 768 w 1259"/>
              <a:gd name="T35" fmla="*/ 522 h 914"/>
              <a:gd name="T36" fmla="*/ 796 w 1259"/>
              <a:gd name="T37" fmla="*/ 479 h 914"/>
              <a:gd name="T38" fmla="*/ 1005 w 1259"/>
              <a:gd name="T39" fmla="*/ 161 h 914"/>
              <a:gd name="T40" fmla="*/ 908 w 1259"/>
              <a:gd name="T41" fmla="*/ 181 h 914"/>
              <a:gd name="T42" fmla="*/ 834 w 1259"/>
              <a:gd name="T43" fmla="*/ 132 h 914"/>
              <a:gd name="T44" fmla="*/ 882 w 1259"/>
              <a:gd name="T45" fmla="*/ 58 h 914"/>
              <a:gd name="T46" fmla="*/ 1127 w 1259"/>
              <a:gd name="T47" fmla="*/ 7 h 914"/>
              <a:gd name="T48" fmla="*/ 1202 w 1259"/>
              <a:gd name="T49" fmla="*/ 56 h 914"/>
              <a:gd name="T50" fmla="*/ 1252 w 1259"/>
              <a:gd name="T51" fmla="*/ 301 h 914"/>
              <a:gd name="T52" fmla="*/ 1204 w 1259"/>
              <a:gd name="T53" fmla="*/ 375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259" h="914">
                <a:moveTo>
                  <a:pt x="1204" y="375"/>
                </a:moveTo>
                <a:cubicBezTo>
                  <a:pt x="1170" y="382"/>
                  <a:pt x="1137" y="361"/>
                  <a:pt x="1130" y="327"/>
                </a:cubicBezTo>
                <a:cubicBezTo>
                  <a:pt x="1110" y="230"/>
                  <a:pt x="1110" y="230"/>
                  <a:pt x="1110" y="230"/>
                </a:cubicBezTo>
                <a:cubicBezTo>
                  <a:pt x="868" y="598"/>
                  <a:pt x="868" y="598"/>
                  <a:pt x="868" y="598"/>
                </a:cubicBezTo>
                <a:cubicBezTo>
                  <a:pt x="771" y="745"/>
                  <a:pt x="771" y="745"/>
                  <a:pt x="771" y="745"/>
                </a:cubicBezTo>
                <a:cubicBezTo>
                  <a:pt x="763" y="758"/>
                  <a:pt x="749" y="768"/>
                  <a:pt x="732" y="772"/>
                </a:cubicBezTo>
                <a:cubicBezTo>
                  <a:pt x="715" y="775"/>
                  <a:pt x="698" y="772"/>
                  <a:pt x="685" y="763"/>
                </a:cubicBezTo>
                <a:cubicBezTo>
                  <a:pt x="342" y="538"/>
                  <a:pt x="342" y="538"/>
                  <a:pt x="342" y="538"/>
                </a:cubicBezTo>
                <a:cubicBezTo>
                  <a:pt x="117" y="881"/>
                  <a:pt x="117" y="881"/>
                  <a:pt x="117" y="881"/>
                </a:cubicBezTo>
                <a:cubicBezTo>
                  <a:pt x="108" y="894"/>
                  <a:pt x="94" y="904"/>
                  <a:pt x="78" y="907"/>
                </a:cubicBezTo>
                <a:cubicBezTo>
                  <a:pt x="44" y="914"/>
                  <a:pt x="11" y="893"/>
                  <a:pt x="3" y="859"/>
                </a:cubicBezTo>
                <a:cubicBezTo>
                  <a:pt x="0" y="842"/>
                  <a:pt x="4" y="825"/>
                  <a:pt x="12" y="812"/>
                </a:cubicBezTo>
                <a:cubicBezTo>
                  <a:pt x="272" y="417"/>
                  <a:pt x="272" y="417"/>
                  <a:pt x="272" y="417"/>
                </a:cubicBezTo>
                <a:cubicBezTo>
                  <a:pt x="280" y="403"/>
                  <a:pt x="294" y="393"/>
                  <a:pt x="311" y="390"/>
                </a:cubicBezTo>
                <a:cubicBezTo>
                  <a:pt x="328" y="386"/>
                  <a:pt x="345" y="390"/>
                  <a:pt x="358" y="399"/>
                </a:cubicBezTo>
                <a:cubicBezTo>
                  <a:pt x="701" y="624"/>
                  <a:pt x="701" y="624"/>
                  <a:pt x="701" y="624"/>
                </a:cubicBezTo>
                <a:cubicBezTo>
                  <a:pt x="763" y="529"/>
                  <a:pt x="763" y="529"/>
                  <a:pt x="763" y="529"/>
                </a:cubicBezTo>
                <a:cubicBezTo>
                  <a:pt x="768" y="522"/>
                  <a:pt x="768" y="522"/>
                  <a:pt x="768" y="522"/>
                </a:cubicBezTo>
                <a:cubicBezTo>
                  <a:pt x="796" y="479"/>
                  <a:pt x="796" y="479"/>
                  <a:pt x="796" y="479"/>
                </a:cubicBezTo>
                <a:cubicBezTo>
                  <a:pt x="1005" y="161"/>
                  <a:pt x="1005" y="161"/>
                  <a:pt x="1005" y="161"/>
                </a:cubicBezTo>
                <a:cubicBezTo>
                  <a:pt x="908" y="181"/>
                  <a:pt x="908" y="181"/>
                  <a:pt x="908" y="181"/>
                </a:cubicBezTo>
                <a:cubicBezTo>
                  <a:pt x="874" y="188"/>
                  <a:pt x="841" y="166"/>
                  <a:pt x="834" y="132"/>
                </a:cubicBezTo>
                <a:cubicBezTo>
                  <a:pt x="827" y="98"/>
                  <a:pt x="848" y="65"/>
                  <a:pt x="882" y="58"/>
                </a:cubicBezTo>
                <a:cubicBezTo>
                  <a:pt x="1127" y="7"/>
                  <a:pt x="1127" y="7"/>
                  <a:pt x="1127" y="7"/>
                </a:cubicBezTo>
                <a:cubicBezTo>
                  <a:pt x="1161" y="0"/>
                  <a:pt x="1195" y="22"/>
                  <a:pt x="1202" y="56"/>
                </a:cubicBezTo>
                <a:cubicBezTo>
                  <a:pt x="1252" y="301"/>
                  <a:pt x="1252" y="301"/>
                  <a:pt x="1252" y="301"/>
                </a:cubicBezTo>
                <a:cubicBezTo>
                  <a:pt x="1259" y="335"/>
                  <a:pt x="1238" y="368"/>
                  <a:pt x="1204" y="375"/>
                </a:cubicBezTo>
              </a:path>
            </a:pathLst>
          </a:custGeom>
          <a:solidFill>
            <a:srgbClr val="1D4D7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altLang="en-US" sz="2400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3" name="Freeform 306"/>
          <p:cNvSpPr>
            <a:spLocks noChangeArrowheads="1"/>
          </p:cNvSpPr>
          <p:nvPr/>
        </p:nvSpPr>
        <p:spPr bwMode="auto">
          <a:xfrm>
            <a:off x="1153103" y="1705831"/>
            <a:ext cx="1752600" cy="207433"/>
          </a:xfrm>
          <a:custGeom>
            <a:avLst/>
            <a:gdLst>
              <a:gd name="T0" fmla="*/ 2147483646 w 441"/>
              <a:gd name="T1" fmla="*/ 2147483646 h 52"/>
              <a:gd name="T2" fmla="*/ 2147483646 w 441"/>
              <a:gd name="T3" fmla="*/ 0 h 52"/>
              <a:gd name="T4" fmla="*/ 2147483646 w 441"/>
              <a:gd name="T5" fmla="*/ 2147483646 h 52"/>
              <a:gd name="T6" fmla="*/ 0 w 441"/>
              <a:gd name="T7" fmla="*/ 2147483646 h 52"/>
              <a:gd name="T8" fmla="*/ 0 w 441"/>
              <a:gd name="T9" fmla="*/ 2147483646 h 52"/>
              <a:gd name="T10" fmla="*/ 2147483646 w 441"/>
              <a:gd name="T11" fmla="*/ 2147483646 h 52"/>
              <a:gd name="T12" fmla="*/ 2147483646 w 441"/>
              <a:gd name="T13" fmla="*/ 2147483646 h 52"/>
              <a:gd name="T14" fmla="*/ 2147483646 w 441"/>
              <a:gd name="T15" fmla="*/ 2147483646 h 52"/>
              <a:gd name="T16" fmla="*/ 2147483646 w 441"/>
              <a:gd name="T17" fmla="*/ 2147483646 h 52"/>
              <a:gd name="T18" fmla="*/ 2147483646 w 441"/>
              <a:gd name="T19" fmla="*/ 2147483646 h 5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441"/>
              <a:gd name="T31" fmla="*/ 0 h 52"/>
              <a:gd name="T32" fmla="*/ 441 w 441"/>
              <a:gd name="T33" fmla="*/ 52 h 5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441" h="52">
                <a:moveTo>
                  <a:pt x="427" y="14"/>
                </a:moveTo>
                <a:lnTo>
                  <a:pt x="413" y="0"/>
                </a:lnTo>
                <a:lnTo>
                  <a:pt x="413" y="12"/>
                </a:lnTo>
                <a:lnTo>
                  <a:pt x="0" y="12"/>
                </a:lnTo>
                <a:lnTo>
                  <a:pt x="0" y="40"/>
                </a:lnTo>
                <a:lnTo>
                  <a:pt x="413" y="40"/>
                </a:lnTo>
                <a:lnTo>
                  <a:pt x="413" y="52"/>
                </a:lnTo>
                <a:lnTo>
                  <a:pt x="427" y="40"/>
                </a:lnTo>
                <a:lnTo>
                  <a:pt x="441" y="26"/>
                </a:lnTo>
                <a:lnTo>
                  <a:pt x="427" y="14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24" name="Freeform 460"/>
          <p:cNvSpPr>
            <a:spLocks noChangeArrowheads="1"/>
          </p:cNvSpPr>
          <p:nvPr/>
        </p:nvSpPr>
        <p:spPr bwMode="auto">
          <a:xfrm>
            <a:off x="8715574" y="2852351"/>
            <a:ext cx="1005417" cy="103716"/>
          </a:xfrm>
          <a:custGeom>
            <a:avLst/>
            <a:gdLst>
              <a:gd name="T0" fmla="*/ 2147483646 w 253"/>
              <a:gd name="T1" fmla="*/ 2147483646 h 26"/>
              <a:gd name="T2" fmla="*/ 0 w 253"/>
              <a:gd name="T3" fmla="*/ 2147483646 h 26"/>
              <a:gd name="T4" fmla="*/ 0 w 253"/>
              <a:gd name="T5" fmla="*/ 0 h 26"/>
              <a:gd name="T6" fmla="*/ 2147483646 w 253"/>
              <a:gd name="T7" fmla="*/ 2147483646 h 26"/>
              <a:gd name="T8" fmla="*/ 2147483646 w 253"/>
              <a:gd name="T9" fmla="*/ 2147483646 h 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3"/>
              <a:gd name="T16" fmla="*/ 0 h 26"/>
              <a:gd name="T17" fmla="*/ 253 w 253"/>
              <a:gd name="T18" fmla="*/ 26 h 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3" h="26">
                <a:moveTo>
                  <a:pt x="253" y="26"/>
                </a:moveTo>
                <a:lnTo>
                  <a:pt x="0" y="2"/>
                </a:lnTo>
                <a:lnTo>
                  <a:pt x="0" y="0"/>
                </a:lnTo>
                <a:lnTo>
                  <a:pt x="253" y="23"/>
                </a:lnTo>
                <a:lnTo>
                  <a:pt x="253" y="26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25" name="Freeform 462"/>
          <p:cNvSpPr>
            <a:spLocks noChangeArrowheads="1"/>
          </p:cNvSpPr>
          <p:nvPr/>
        </p:nvSpPr>
        <p:spPr bwMode="auto">
          <a:xfrm>
            <a:off x="8565290" y="2956066"/>
            <a:ext cx="1157816" cy="889000"/>
          </a:xfrm>
          <a:custGeom>
            <a:avLst/>
            <a:gdLst>
              <a:gd name="T0" fmla="*/ 0 w 291"/>
              <a:gd name="T1" fmla="*/ 2147483646 h 224"/>
              <a:gd name="T2" fmla="*/ 0 w 291"/>
              <a:gd name="T3" fmla="*/ 2147483646 h 224"/>
              <a:gd name="T4" fmla="*/ 2147483646 w 291"/>
              <a:gd name="T5" fmla="*/ 0 h 224"/>
              <a:gd name="T6" fmla="*/ 2147483646 w 291"/>
              <a:gd name="T7" fmla="*/ 0 h 224"/>
              <a:gd name="T8" fmla="*/ 0 w 291"/>
              <a:gd name="T9" fmla="*/ 2147483646 h 22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1"/>
              <a:gd name="T16" fmla="*/ 0 h 224"/>
              <a:gd name="T17" fmla="*/ 291 w 291"/>
              <a:gd name="T18" fmla="*/ 224 h 22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1" h="224">
                <a:moveTo>
                  <a:pt x="0" y="224"/>
                </a:moveTo>
                <a:lnTo>
                  <a:pt x="0" y="221"/>
                </a:lnTo>
                <a:lnTo>
                  <a:pt x="291" y="0"/>
                </a:lnTo>
                <a:lnTo>
                  <a:pt x="0" y="224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26" name="Freeform 463"/>
          <p:cNvSpPr>
            <a:spLocks noChangeArrowheads="1"/>
          </p:cNvSpPr>
          <p:nvPr/>
        </p:nvSpPr>
        <p:spPr bwMode="auto">
          <a:xfrm>
            <a:off x="8715574" y="2852350"/>
            <a:ext cx="808567" cy="1143000"/>
          </a:xfrm>
          <a:custGeom>
            <a:avLst/>
            <a:gdLst>
              <a:gd name="T0" fmla="*/ 2147483646 w 203"/>
              <a:gd name="T1" fmla="*/ 2147483646 h 288"/>
              <a:gd name="T2" fmla="*/ 0 w 203"/>
              <a:gd name="T3" fmla="*/ 0 h 288"/>
              <a:gd name="T4" fmla="*/ 0 w 203"/>
              <a:gd name="T5" fmla="*/ 0 h 288"/>
              <a:gd name="T6" fmla="*/ 2147483646 w 203"/>
              <a:gd name="T7" fmla="*/ 2147483646 h 288"/>
              <a:gd name="T8" fmla="*/ 2147483646 w 203"/>
              <a:gd name="T9" fmla="*/ 2147483646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03"/>
              <a:gd name="T16" fmla="*/ 0 h 288"/>
              <a:gd name="T17" fmla="*/ 203 w 203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03" h="288">
                <a:moveTo>
                  <a:pt x="203" y="288"/>
                </a:moveTo>
                <a:lnTo>
                  <a:pt x="0" y="0"/>
                </a:lnTo>
                <a:lnTo>
                  <a:pt x="203" y="288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27" name="Freeform 469"/>
          <p:cNvSpPr>
            <a:spLocks noChangeArrowheads="1"/>
          </p:cNvSpPr>
          <p:nvPr/>
        </p:nvSpPr>
        <p:spPr bwMode="auto">
          <a:xfrm>
            <a:off x="8529306" y="2852351"/>
            <a:ext cx="188384" cy="1020233"/>
          </a:xfrm>
          <a:custGeom>
            <a:avLst/>
            <a:gdLst>
              <a:gd name="T0" fmla="*/ 2147483646 w 47"/>
              <a:gd name="T1" fmla="*/ 2147483646 h 257"/>
              <a:gd name="T2" fmla="*/ 0 w 47"/>
              <a:gd name="T3" fmla="*/ 2147483646 h 257"/>
              <a:gd name="T4" fmla="*/ 2147483646 w 47"/>
              <a:gd name="T5" fmla="*/ 0 h 257"/>
              <a:gd name="T6" fmla="*/ 2147483646 w 47"/>
              <a:gd name="T7" fmla="*/ 0 h 257"/>
              <a:gd name="T8" fmla="*/ 2147483646 w 47"/>
              <a:gd name="T9" fmla="*/ 2147483646 h 25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7"/>
              <a:gd name="T16" fmla="*/ 0 h 257"/>
              <a:gd name="T17" fmla="*/ 47 w 47"/>
              <a:gd name="T18" fmla="*/ 257 h 25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7" h="257">
                <a:moveTo>
                  <a:pt x="2" y="257"/>
                </a:moveTo>
                <a:lnTo>
                  <a:pt x="0" y="257"/>
                </a:lnTo>
                <a:lnTo>
                  <a:pt x="45" y="0"/>
                </a:lnTo>
                <a:lnTo>
                  <a:pt x="47" y="0"/>
                </a:lnTo>
                <a:lnTo>
                  <a:pt x="2" y="257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28" name="Freeform 470"/>
          <p:cNvSpPr>
            <a:spLocks noChangeArrowheads="1"/>
          </p:cNvSpPr>
          <p:nvPr/>
        </p:nvSpPr>
        <p:spPr bwMode="auto">
          <a:xfrm>
            <a:off x="7468857" y="4444083"/>
            <a:ext cx="2328333" cy="345016"/>
          </a:xfrm>
          <a:custGeom>
            <a:avLst/>
            <a:gdLst>
              <a:gd name="T0" fmla="*/ 2147483646 w 586"/>
              <a:gd name="T1" fmla="*/ 2147483646 h 87"/>
              <a:gd name="T2" fmla="*/ 0 w 586"/>
              <a:gd name="T3" fmla="*/ 2147483646 h 87"/>
              <a:gd name="T4" fmla="*/ 0 w 586"/>
              <a:gd name="T5" fmla="*/ 0 h 87"/>
              <a:gd name="T6" fmla="*/ 2147483646 w 586"/>
              <a:gd name="T7" fmla="*/ 2147483646 h 87"/>
              <a:gd name="T8" fmla="*/ 2147483646 w 586"/>
              <a:gd name="T9" fmla="*/ 2147483646 h 8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586"/>
              <a:gd name="T16" fmla="*/ 0 h 87"/>
              <a:gd name="T17" fmla="*/ 586 w 586"/>
              <a:gd name="T18" fmla="*/ 87 h 8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586" h="87">
                <a:moveTo>
                  <a:pt x="586" y="87"/>
                </a:moveTo>
                <a:lnTo>
                  <a:pt x="0" y="2"/>
                </a:lnTo>
                <a:lnTo>
                  <a:pt x="0" y="0"/>
                </a:lnTo>
                <a:lnTo>
                  <a:pt x="586" y="85"/>
                </a:lnTo>
                <a:lnTo>
                  <a:pt x="586" y="87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29" name="Freeform 472"/>
          <p:cNvSpPr>
            <a:spLocks noChangeArrowheads="1"/>
          </p:cNvSpPr>
          <p:nvPr/>
        </p:nvSpPr>
        <p:spPr bwMode="auto">
          <a:xfrm>
            <a:off x="6738607" y="4782750"/>
            <a:ext cx="2074333" cy="167216"/>
          </a:xfrm>
          <a:custGeom>
            <a:avLst/>
            <a:gdLst>
              <a:gd name="T0" fmla="*/ 2147483646 w 522"/>
              <a:gd name="T1" fmla="*/ 2147483646 h 42"/>
              <a:gd name="T2" fmla="*/ 0 w 522"/>
              <a:gd name="T3" fmla="*/ 2147483646 h 42"/>
              <a:gd name="T4" fmla="*/ 0 w 522"/>
              <a:gd name="T5" fmla="*/ 0 h 42"/>
              <a:gd name="T6" fmla="*/ 2147483646 w 522"/>
              <a:gd name="T7" fmla="*/ 2147483646 h 42"/>
              <a:gd name="T8" fmla="*/ 2147483646 w 522"/>
              <a:gd name="T9" fmla="*/ 2147483646 h 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522"/>
              <a:gd name="T16" fmla="*/ 0 h 42"/>
              <a:gd name="T17" fmla="*/ 522 w 522"/>
              <a:gd name="T18" fmla="*/ 42 h 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522" h="42">
                <a:moveTo>
                  <a:pt x="522" y="42"/>
                </a:moveTo>
                <a:lnTo>
                  <a:pt x="0" y="2"/>
                </a:lnTo>
                <a:lnTo>
                  <a:pt x="0" y="0"/>
                </a:lnTo>
                <a:lnTo>
                  <a:pt x="522" y="40"/>
                </a:lnTo>
                <a:lnTo>
                  <a:pt x="522" y="42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30" name="Freeform 473"/>
          <p:cNvSpPr>
            <a:spLocks noChangeArrowheads="1"/>
          </p:cNvSpPr>
          <p:nvPr/>
        </p:nvSpPr>
        <p:spPr bwMode="auto">
          <a:xfrm>
            <a:off x="7468857" y="4444083"/>
            <a:ext cx="1352549" cy="505883"/>
          </a:xfrm>
          <a:custGeom>
            <a:avLst/>
            <a:gdLst>
              <a:gd name="T0" fmla="*/ 2147483646 w 340"/>
              <a:gd name="T1" fmla="*/ 2147483646 h 127"/>
              <a:gd name="T2" fmla="*/ 0 w 340"/>
              <a:gd name="T3" fmla="*/ 2147483646 h 127"/>
              <a:gd name="T4" fmla="*/ 0 w 340"/>
              <a:gd name="T5" fmla="*/ 0 h 127"/>
              <a:gd name="T6" fmla="*/ 2147483646 w 340"/>
              <a:gd name="T7" fmla="*/ 2147483646 h 127"/>
              <a:gd name="T8" fmla="*/ 2147483646 w 340"/>
              <a:gd name="T9" fmla="*/ 2147483646 h 12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40"/>
              <a:gd name="T16" fmla="*/ 0 h 127"/>
              <a:gd name="T17" fmla="*/ 340 w 340"/>
              <a:gd name="T18" fmla="*/ 127 h 12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40" h="127">
                <a:moveTo>
                  <a:pt x="338" y="127"/>
                </a:moveTo>
                <a:lnTo>
                  <a:pt x="0" y="2"/>
                </a:lnTo>
                <a:lnTo>
                  <a:pt x="0" y="0"/>
                </a:lnTo>
                <a:lnTo>
                  <a:pt x="340" y="125"/>
                </a:lnTo>
                <a:lnTo>
                  <a:pt x="338" y="127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31" name="Freeform 479"/>
          <p:cNvSpPr>
            <a:spLocks noChangeArrowheads="1"/>
          </p:cNvSpPr>
          <p:nvPr/>
        </p:nvSpPr>
        <p:spPr bwMode="auto">
          <a:xfrm>
            <a:off x="9805657" y="3790033"/>
            <a:ext cx="702733" cy="999067"/>
          </a:xfrm>
          <a:custGeom>
            <a:avLst/>
            <a:gdLst>
              <a:gd name="T0" fmla="*/ 2147483646 w 177"/>
              <a:gd name="T1" fmla="*/ 2147483646 h 252"/>
              <a:gd name="T2" fmla="*/ 0 w 177"/>
              <a:gd name="T3" fmla="*/ 2147483646 h 252"/>
              <a:gd name="T4" fmla="*/ 2147483646 w 177"/>
              <a:gd name="T5" fmla="*/ 0 h 252"/>
              <a:gd name="T6" fmla="*/ 2147483646 w 177"/>
              <a:gd name="T7" fmla="*/ 2147483646 h 252"/>
              <a:gd name="T8" fmla="*/ 2147483646 w 177"/>
              <a:gd name="T9" fmla="*/ 2147483646 h 25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77"/>
              <a:gd name="T16" fmla="*/ 0 h 252"/>
              <a:gd name="T17" fmla="*/ 177 w 177"/>
              <a:gd name="T18" fmla="*/ 252 h 25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77" h="252">
                <a:moveTo>
                  <a:pt x="3" y="252"/>
                </a:moveTo>
                <a:lnTo>
                  <a:pt x="0" y="250"/>
                </a:lnTo>
                <a:lnTo>
                  <a:pt x="175" y="0"/>
                </a:lnTo>
                <a:lnTo>
                  <a:pt x="177" y="2"/>
                </a:lnTo>
                <a:lnTo>
                  <a:pt x="3" y="252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32" name="Freeform 480"/>
          <p:cNvSpPr>
            <a:spLocks noChangeArrowheads="1"/>
          </p:cNvSpPr>
          <p:nvPr/>
        </p:nvSpPr>
        <p:spPr bwMode="auto">
          <a:xfrm>
            <a:off x="8812940" y="4782750"/>
            <a:ext cx="984251" cy="167216"/>
          </a:xfrm>
          <a:custGeom>
            <a:avLst/>
            <a:gdLst>
              <a:gd name="T0" fmla="*/ 2147483646 w 248"/>
              <a:gd name="T1" fmla="*/ 2147483646 h 42"/>
              <a:gd name="T2" fmla="*/ 0 w 248"/>
              <a:gd name="T3" fmla="*/ 2147483646 h 42"/>
              <a:gd name="T4" fmla="*/ 2147483646 w 248"/>
              <a:gd name="T5" fmla="*/ 0 h 42"/>
              <a:gd name="T6" fmla="*/ 2147483646 w 248"/>
              <a:gd name="T7" fmla="*/ 2147483646 h 42"/>
              <a:gd name="T8" fmla="*/ 2147483646 w 248"/>
              <a:gd name="T9" fmla="*/ 2147483646 h 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8"/>
              <a:gd name="T16" fmla="*/ 0 h 42"/>
              <a:gd name="T17" fmla="*/ 248 w 248"/>
              <a:gd name="T18" fmla="*/ 42 h 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8" h="42">
                <a:moveTo>
                  <a:pt x="2" y="42"/>
                </a:moveTo>
                <a:lnTo>
                  <a:pt x="0" y="40"/>
                </a:lnTo>
                <a:lnTo>
                  <a:pt x="248" y="0"/>
                </a:lnTo>
                <a:lnTo>
                  <a:pt x="248" y="2"/>
                </a:lnTo>
                <a:lnTo>
                  <a:pt x="2" y="42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33" name="Freeform 483"/>
          <p:cNvSpPr>
            <a:spLocks noChangeArrowheads="1"/>
          </p:cNvSpPr>
          <p:nvPr/>
        </p:nvSpPr>
        <p:spPr bwMode="auto">
          <a:xfrm>
            <a:off x="6924874" y="2852350"/>
            <a:ext cx="1790700" cy="110067"/>
          </a:xfrm>
          <a:custGeom>
            <a:avLst/>
            <a:gdLst>
              <a:gd name="T0" fmla="*/ 0 w 451"/>
              <a:gd name="T1" fmla="*/ 2147483646 h 28"/>
              <a:gd name="T2" fmla="*/ 0 w 451"/>
              <a:gd name="T3" fmla="*/ 2147483646 h 28"/>
              <a:gd name="T4" fmla="*/ 2147483646 w 451"/>
              <a:gd name="T5" fmla="*/ 0 h 28"/>
              <a:gd name="T6" fmla="*/ 2147483646 w 451"/>
              <a:gd name="T7" fmla="*/ 2147483646 h 28"/>
              <a:gd name="T8" fmla="*/ 0 w 451"/>
              <a:gd name="T9" fmla="*/ 2147483646 h 2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51"/>
              <a:gd name="T16" fmla="*/ 0 h 28"/>
              <a:gd name="T17" fmla="*/ 451 w 451"/>
              <a:gd name="T18" fmla="*/ 28 h 2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51" h="28">
                <a:moveTo>
                  <a:pt x="0" y="28"/>
                </a:moveTo>
                <a:lnTo>
                  <a:pt x="0" y="26"/>
                </a:lnTo>
                <a:lnTo>
                  <a:pt x="451" y="0"/>
                </a:lnTo>
                <a:lnTo>
                  <a:pt x="451" y="2"/>
                </a:lnTo>
                <a:lnTo>
                  <a:pt x="0" y="28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34" name="Freeform 488"/>
          <p:cNvSpPr>
            <a:spLocks noChangeArrowheads="1"/>
          </p:cNvSpPr>
          <p:nvPr/>
        </p:nvSpPr>
        <p:spPr bwMode="auto">
          <a:xfrm>
            <a:off x="6689924" y="2956067"/>
            <a:ext cx="243416" cy="1807633"/>
          </a:xfrm>
          <a:custGeom>
            <a:avLst/>
            <a:gdLst>
              <a:gd name="T0" fmla="*/ 2147483646 w 61"/>
              <a:gd name="T1" fmla="*/ 2147483646 h 455"/>
              <a:gd name="T2" fmla="*/ 0 w 61"/>
              <a:gd name="T3" fmla="*/ 2147483646 h 455"/>
              <a:gd name="T4" fmla="*/ 2147483646 w 61"/>
              <a:gd name="T5" fmla="*/ 0 h 455"/>
              <a:gd name="T6" fmla="*/ 2147483646 w 61"/>
              <a:gd name="T7" fmla="*/ 0 h 455"/>
              <a:gd name="T8" fmla="*/ 2147483646 w 61"/>
              <a:gd name="T9" fmla="*/ 2147483646 h 45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1"/>
              <a:gd name="T16" fmla="*/ 0 h 455"/>
              <a:gd name="T17" fmla="*/ 61 w 61"/>
              <a:gd name="T18" fmla="*/ 455 h 45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1" h="455">
                <a:moveTo>
                  <a:pt x="2" y="455"/>
                </a:moveTo>
                <a:lnTo>
                  <a:pt x="0" y="453"/>
                </a:lnTo>
                <a:lnTo>
                  <a:pt x="59" y="0"/>
                </a:lnTo>
                <a:lnTo>
                  <a:pt x="61" y="0"/>
                </a:lnTo>
                <a:lnTo>
                  <a:pt x="2" y="455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35" name="Freeform 489"/>
          <p:cNvSpPr>
            <a:spLocks noChangeArrowheads="1"/>
          </p:cNvSpPr>
          <p:nvPr/>
        </p:nvSpPr>
        <p:spPr bwMode="auto">
          <a:xfrm>
            <a:off x="7166174" y="3832367"/>
            <a:ext cx="302684" cy="613833"/>
          </a:xfrm>
          <a:custGeom>
            <a:avLst/>
            <a:gdLst>
              <a:gd name="T0" fmla="*/ 2147483646 w 76"/>
              <a:gd name="T1" fmla="*/ 2147483646 h 154"/>
              <a:gd name="T2" fmla="*/ 0 w 76"/>
              <a:gd name="T3" fmla="*/ 2147483646 h 154"/>
              <a:gd name="T4" fmla="*/ 2147483646 w 76"/>
              <a:gd name="T5" fmla="*/ 0 h 154"/>
              <a:gd name="T6" fmla="*/ 2147483646 w 76"/>
              <a:gd name="T7" fmla="*/ 2147483646 h 154"/>
              <a:gd name="T8" fmla="*/ 2147483646 w 76"/>
              <a:gd name="T9" fmla="*/ 2147483646 h 15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6"/>
              <a:gd name="T16" fmla="*/ 0 h 154"/>
              <a:gd name="T17" fmla="*/ 76 w 76"/>
              <a:gd name="T18" fmla="*/ 154 h 15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6" h="154">
                <a:moveTo>
                  <a:pt x="74" y="154"/>
                </a:moveTo>
                <a:lnTo>
                  <a:pt x="0" y="3"/>
                </a:lnTo>
                <a:lnTo>
                  <a:pt x="3" y="0"/>
                </a:lnTo>
                <a:lnTo>
                  <a:pt x="76" y="154"/>
                </a:lnTo>
                <a:lnTo>
                  <a:pt x="74" y="154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sp>
        <p:nvSpPr>
          <p:cNvPr id="1048736" name="Oval 500"/>
          <p:cNvSpPr>
            <a:spLocks noChangeArrowheads="1"/>
          </p:cNvSpPr>
          <p:nvPr/>
        </p:nvSpPr>
        <p:spPr bwMode="auto">
          <a:xfrm>
            <a:off x="6512124" y="4568967"/>
            <a:ext cx="393700" cy="393700"/>
          </a:xfrm>
          <a:prstGeom prst="ellipse"/>
          <a:solidFill>
            <a:srgbClr val="BC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37" name="Oval 501"/>
          <p:cNvSpPr>
            <a:spLocks noChangeArrowheads="1"/>
          </p:cNvSpPr>
          <p:nvPr/>
        </p:nvSpPr>
        <p:spPr bwMode="auto">
          <a:xfrm>
            <a:off x="8565290" y="2702066"/>
            <a:ext cx="302683" cy="296333"/>
          </a:xfrm>
          <a:prstGeom prst="ellipse"/>
          <a:solidFill>
            <a:srgbClr val="BC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38" name="Oval 503"/>
          <p:cNvSpPr>
            <a:spLocks noChangeArrowheads="1"/>
          </p:cNvSpPr>
          <p:nvPr/>
        </p:nvSpPr>
        <p:spPr bwMode="auto">
          <a:xfrm>
            <a:off x="7365141" y="4340367"/>
            <a:ext cx="207433" cy="207433"/>
          </a:xfrm>
          <a:prstGeom prst="ellipse"/>
          <a:solidFill>
            <a:srgbClr val="BC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39" name="Oval 504"/>
          <p:cNvSpPr>
            <a:spLocks noChangeArrowheads="1"/>
          </p:cNvSpPr>
          <p:nvPr/>
        </p:nvSpPr>
        <p:spPr bwMode="auto">
          <a:xfrm>
            <a:off x="9591873" y="2812133"/>
            <a:ext cx="262467" cy="262467"/>
          </a:xfrm>
          <a:prstGeom prst="ellipse"/>
          <a:solidFill>
            <a:srgbClr val="BC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40" name="Oval 505"/>
          <p:cNvSpPr>
            <a:spLocks noChangeArrowheads="1"/>
          </p:cNvSpPr>
          <p:nvPr/>
        </p:nvSpPr>
        <p:spPr bwMode="auto">
          <a:xfrm>
            <a:off x="9701941" y="4679033"/>
            <a:ext cx="218017" cy="213784"/>
          </a:xfrm>
          <a:prstGeom prst="ellipse"/>
          <a:solidFill>
            <a:srgbClr val="BC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41" name="Oval 506"/>
          <p:cNvSpPr>
            <a:spLocks noChangeArrowheads="1"/>
          </p:cNvSpPr>
          <p:nvPr/>
        </p:nvSpPr>
        <p:spPr bwMode="auto">
          <a:xfrm>
            <a:off x="7047640" y="3694784"/>
            <a:ext cx="194733" cy="198967"/>
          </a:xfrm>
          <a:prstGeom prst="ellipse"/>
          <a:solidFill>
            <a:srgbClr val="BC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42" name="Oval 634"/>
          <p:cNvSpPr>
            <a:spLocks noChangeArrowheads="1"/>
          </p:cNvSpPr>
          <p:nvPr/>
        </p:nvSpPr>
        <p:spPr bwMode="auto">
          <a:xfrm>
            <a:off x="7799057" y="2998399"/>
            <a:ext cx="158749" cy="160867"/>
          </a:xfrm>
          <a:prstGeom prst="ellipse"/>
          <a:solidFill>
            <a:srgbClr val="BC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43" name="Oval 502"/>
          <p:cNvSpPr>
            <a:spLocks noChangeArrowheads="1"/>
          </p:cNvSpPr>
          <p:nvPr/>
        </p:nvSpPr>
        <p:spPr bwMode="auto">
          <a:xfrm>
            <a:off x="8690173" y="4818733"/>
            <a:ext cx="254000" cy="254000"/>
          </a:xfrm>
          <a:prstGeom prst="ellipse"/>
          <a:solidFill>
            <a:srgbClr val="BC0000"/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44" name="TextBox 181"/>
          <p:cNvSpPr>
            <a:spLocks noChangeArrowheads="1"/>
          </p:cNvSpPr>
          <p:nvPr/>
        </p:nvSpPr>
        <p:spPr bwMode="auto">
          <a:xfrm>
            <a:off x="9384440" y="2820599"/>
            <a:ext cx="702733" cy="246221"/>
          </a:xfrm>
          <a:prstGeom prst="rect"/>
          <a:noFill/>
          <a:ln>
            <a:noFill/>
          </a:ln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sz="1000" lang="en-US">
                <a:solidFill>
                  <a:schemeClr val="bg1"/>
                </a:solidFill>
                <a:ea typeface="Calibri" panose="020F0502020204030204" pitchFamily="34" charset="0"/>
                <a:sym typeface="微软雅黑" panose="020B0503020204020204" pitchFamily="34" charset="-122"/>
              </a:rPr>
              <a:t>22%</a:t>
            </a:r>
            <a:endParaRPr altLang="en-US" sz="1000" lang="zh-CN">
              <a:solidFill>
                <a:schemeClr val="bg1"/>
              </a:solidFill>
              <a:ea typeface="Calibri" panose="020F050202020403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048745" name="TextBox 182"/>
          <p:cNvSpPr>
            <a:spLocks noChangeArrowheads="1"/>
          </p:cNvSpPr>
          <p:nvPr/>
        </p:nvSpPr>
        <p:spPr bwMode="auto">
          <a:xfrm>
            <a:off x="8468982" y="4834349"/>
            <a:ext cx="702733" cy="215444"/>
          </a:xfrm>
          <a:prstGeom prst="rect"/>
          <a:noFill/>
          <a:ln>
            <a:noFill/>
          </a:ln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zh-CN" sz="800" lang="en-US">
                <a:solidFill>
                  <a:schemeClr val="bg1"/>
                </a:solidFill>
                <a:ea typeface="Calibri" panose="020F0502020204030204" pitchFamily="34" charset="0"/>
                <a:sym typeface="微软雅黑" panose="020B0503020204020204" pitchFamily="34" charset="-122"/>
              </a:rPr>
              <a:t>21%</a:t>
            </a:r>
            <a:endParaRPr altLang="en-US" sz="800" lang="zh-CN">
              <a:solidFill>
                <a:schemeClr val="bg1"/>
              </a:solidFill>
              <a:ea typeface="Calibri" panose="020F050202020403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048746" name="椭圆 189"/>
          <p:cNvSpPr>
            <a:spLocks noChangeArrowheads="1"/>
          </p:cNvSpPr>
          <p:nvPr/>
        </p:nvSpPr>
        <p:spPr bwMode="auto">
          <a:xfrm>
            <a:off x="851934" y="5537634"/>
            <a:ext cx="147084" cy="147083"/>
          </a:xfrm>
          <a:prstGeom prst="ellipse"/>
          <a:solidFill>
            <a:srgbClr val="BC0000"/>
          </a:solidFill>
          <a:ln w="9525">
            <a:solidFill>
              <a:srgbClr val="000000"/>
            </a:solidFill>
            <a:beve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ea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048747" name="椭圆 192"/>
          <p:cNvSpPr>
            <a:spLocks noChangeArrowheads="1"/>
          </p:cNvSpPr>
          <p:nvPr/>
        </p:nvSpPr>
        <p:spPr bwMode="auto">
          <a:xfrm>
            <a:off x="704850" y="1377256"/>
            <a:ext cx="147084" cy="147084"/>
          </a:xfrm>
          <a:prstGeom prst="ellipse"/>
          <a:solidFill>
            <a:srgbClr val="BC0000"/>
          </a:solidFill>
          <a:ln w="9525">
            <a:solidFill>
              <a:srgbClr val="000000"/>
            </a:solidFill>
            <a:beve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ea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048748" name="椭圆 196"/>
          <p:cNvSpPr>
            <a:spLocks noChangeArrowheads="1"/>
          </p:cNvSpPr>
          <p:nvPr/>
        </p:nvSpPr>
        <p:spPr bwMode="auto">
          <a:xfrm>
            <a:off x="2905702" y="3671499"/>
            <a:ext cx="171449" cy="173567"/>
          </a:xfrm>
          <a:prstGeom prst="ellipse"/>
          <a:solidFill>
            <a:srgbClr val="62553E"/>
          </a:solidFill>
          <a:ln w="5080">
            <a:noFill/>
            <a:beve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altLang="zh-CN" sz="2400" lang="zh-CN">
              <a:solidFill>
                <a:srgbClr val="FFFFFF"/>
              </a:solidFill>
              <a:latin typeface="Arial" panose="020B0604020202020204" pitchFamily="34" charset="0"/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49" name="椭圆 198"/>
          <p:cNvSpPr>
            <a:spLocks noChangeArrowheads="1"/>
          </p:cNvSpPr>
          <p:nvPr/>
        </p:nvSpPr>
        <p:spPr bwMode="auto">
          <a:xfrm>
            <a:off x="3300966" y="4140665"/>
            <a:ext cx="147083" cy="148900"/>
          </a:xfrm>
          <a:prstGeom prst="ellipse"/>
          <a:solidFill>
            <a:srgbClr val="BC0000"/>
          </a:solidFill>
          <a:ln w="9525">
            <a:solidFill>
              <a:srgbClr val="000000"/>
            </a:solidFill>
            <a:beve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50" name="椭圆 203"/>
          <p:cNvSpPr>
            <a:spLocks noChangeArrowheads="1"/>
          </p:cNvSpPr>
          <p:nvPr/>
        </p:nvSpPr>
        <p:spPr bwMode="auto">
          <a:xfrm>
            <a:off x="2758620" y="5901521"/>
            <a:ext cx="147083" cy="147083"/>
          </a:xfrm>
          <a:prstGeom prst="ellipse"/>
          <a:solidFill>
            <a:srgbClr val="BC0000"/>
          </a:solidFill>
          <a:ln w="9525">
            <a:solidFill>
              <a:srgbClr val="000000"/>
            </a:solidFill>
            <a:beve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51" name="椭圆 204"/>
          <p:cNvSpPr>
            <a:spLocks noChangeArrowheads="1"/>
          </p:cNvSpPr>
          <p:nvPr/>
        </p:nvSpPr>
        <p:spPr bwMode="auto">
          <a:xfrm>
            <a:off x="2608765" y="1352891"/>
            <a:ext cx="171449" cy="171449"/>
          </a:xfrm>
          <a:prstGeom prst="ellipse"/>
          <a:solidFill>
            <a:srgbClr val="62553E"/>
          </a:solidFill>
          <a:ln w="5080">
            <a:noFill/>
            <a:beve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altLang="zh-CN" sz="2400" lang="zh-CN">
              <a:solidFill>
                <a:srgbClr val="FFFFFF"/>
              </a:solidFill>
              <a:latin typeface="Arial" panose="020B0604020202020204" pitchFamily="34" charset="0"/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52" name="椭圆 208"/>
          <p:cNvSpPr>
            <a:spLocks noChangeArrowheads="1"/>
          </p:cNvSpPr>
          <p:nvPr/>
        </p:nvSpPr>
        <p:spPr bwMode="auto">
          <a:xfrm>
            <a:off x="3448050" y="2882524"/>
            <a:ext cx="147084" cy="147084"/>
          </a:xfrm>
          <a:prstGeom prst="ellipse"/>
          <a:solidFill>
            <a:srgbClr val="BC0000"/>
          </a:solidFill>
          <a:ln w="9525">
            <a:solidFill>
              <a:srgbClr val="000000"/>
            </a:solidFill>
            <a:beve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altLang="zh-CN" sz="2400" lang="zh-CN">
              <a:solidFill>
                <a:srgbClr val="000000"/>
              </a:solidFill>
              <a:ea typeface="Arial" panose="020B0604020202020204" pitchFamily="34" charset="0"/>
              <a:sym typeface="宋体" panose="02010600030101010101" pitchFamily="2" charset="-122"/>
            </a:endParaRPr>
          </a:p>
        </p:txBody>
      </p:sp>
      <p:sp>
        <p:nvSpPr>
          <p:cNvPr id="1048753" name="TextBox 210"/>
          <p:cNvSpPr>
            <a:spLocks noChangeArrowheads="1"/>
          </p:cNvSpPr>
          <p:nvPr/>
        </p:nvSpPr>
        <p:spPr bwMode="auto">
          <a:xfrm>
            <a:off x="6573825" y="2500983"/>
            <a:ext cx="767079" cy="2311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en-US" sz="1000" lang="zh-CN">
                <a:solidFill>
                  <a:srgbClr val="595959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Key words</a:t>
            </a:r>
            <a:endParaRPr altLang="en-US" sz="1000" lang="zh-CN">
              <a:solidFill>
                <a:srgbClr val="595959"/>
              </a:solidFill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754" name="TextBox 211"/>
          <p:cNvSpPr>
            <a:spLocks noChangeArrowheads="1"/>
          </p:cNvSpPr>
          <p:nvPr/>
        </p:nvSpPr>
        <p:spPr bwMode="auto">
          <a:xfrm>
            <a:off x="6392849" y="4990183"/>
            <a:ext cx="767080" cy="231141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en-US" sz="1000" lang="zh-CN">
                <a:solidFill>
                  <a:srgbClr val="595959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Key words</a:t>
            </a:r>
            <a:endParaRPr altLang="en-US" sz="1000" lang="zh-CN">
              <a:solidFill>
                <a:srgbClr val="595959"/>
              </a:solidFill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755" name="TextBox 212"/>
          <p:cNvSpPr>
            <a:spLocks noChangeArrowheads="1"/>
          </p:cNvSpPr>
          <p:nvPr/>
        </p:nvSpPr>
        <p:spPr bwMode="auto">
          <a:xfrm>
            <a:off x="8462949" y="5079083"/>
            <a:ext cx="767080" cy="231141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en-US" sz="1000" lang="zh-CN">
                <a:solidFill>
                  <a:srgbClr val="595959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Key words</a:t>
            </a:r>
            <a:endParaRPr altLang="en-US" sz="1000" lang="zh-CN">
              <a:solidFill>
                <a:srgbClr val="595959"/>
              </a:solidFill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756" name="TextBox 214"/>
          <p:cNvSpPr>
            <a:spLocks noChangeArrowheads="1"/>
          </p:cNvSpPr>
          <p:nvPr/>
        </p:nvSpPr>
        <p:spPr bwMode="auto">
          <a:xfrm>
            <a:off x="10160516" y="4012283"/>
            <a:ext cx="767080" cy="231141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en-US" sz="1000" lang="zh-CN">
                <a:solidFill>
                  <a:srgbClr val="595959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Key words</a:t>
            </a:r>
            <a:endParaRPr altLang="en-US" sz="1000" lang="zh-CN">
              <a:solidFill>
                <a:srgbClr val="595959"/>
              </a:solidFill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757" name="TextBox 215"/>
          <p:cNvSpPr>
            <a:spLocks noChangeArrowheads="1"/>
          </p:cNvSpPr>
          <p:nvPr/>
        </p:nvSpPr>
        <p:spPr bwMode="auto">
          <a:xfrm>
            <a:off x="9906516" y="2793083"/>
            <a:ext cx="767080" cy="2311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en-US" sz="1000" lang="zh-CN">
                <a:solidFill>
                  <a:srgbClr val="595959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Key words</a:t>
            </a:r>
            <a:endParaRPr altLang="en-US" sz="1000" lang="zh-CN">
              <a:solidFill>
                <a:srgbClr val="595959"/>
              </a:solidFill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758" name="TextBox 216"/>
          <p:cNvSpPr>
            <a:spLocks noChangeArrowheads="1"/>
          </p:cNvSpPr>
          <p:nvPr/>
        </p:nvSpPr>
        <p:spPr bwMode="auto">
          <a:xfrm>
            <a:off x="8395216" y="2439599"/>
            <a:ext cx="767080" cy="2311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en-US" sz="1000" lang="zh-CN">
                <a:solidFill>
                  <a:srgbClr val="595959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Key words</a:t>
            </a:r>
            <a:endParaRPr altLang="en-US" sz="1000" lang="zh-CN">
              <a:solidFill>
                <a:srgbClr val="595959"/>
              </a:solidFill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759" name="TextBox 217"/>
          <p:cNvSpPr>
            <a:spLocks noChangeArrowheads="1"/>
          </p:cNvSpPr>
          <p:nvPr/>
        </p:nvSpPr>
        <p:spPr bwMode="auto">
          <a:xfrm>
            <a:off x="8196250" y="3214300"/>
            <a:ext cx="767079" cy="231140"/>
          </a:xfrm>
          <a:prstGeom prst="rect"/>
          <a:noFill/>
          <a:ln>
            <a:noFill/>
          </a:ln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-285750" marL="7429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-228600" marL="11430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-228600" marL="1600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-228600" marL="20574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altLang="en-US" sz="1000" lang="zh-CN">
                <a:solidFill>
                  <a:srgbClr val="595959"/>
                </a:solidFill>
                <a:ea typeface="Calibri" panose="020F0502020204030204" pitchFamily="34" charset="0"/>
                <a:sym typeface="Arial" panose="020B0604020202020204" pitchFamily="34" charset="0"/>
              </a:rPr>
              <a:t>Key words</a:t>
            </a:r>
            <a:endParaRPr altLang="en-US" sz="1000" lang="zh-CN">
              <a:solidFill>
                <a:srgbClr val="595959"/>
              </a:solidFill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048760" name="TextBox 74"/>
          <p:cNvSpPr txBox="1"/>
          <p:nvPr/>
        </p:nvSpPr>
        <p:spPr>
          <a:xfrm>
            <a:off x="778392" y="2302195"/>
            <a:ext cx="3083220" cy="2243310"/>
          </a:xfrm>
          <a:prstGeom prst="rect"/>
          <a:noFill/>
        </p:spPr>
        <p:txBody>
          <a:bodyPr bIns="54855" lIns="109709" rIns="109709" rtlCol="0" tIns="54855" wrap="square">
            <a:spAutoFit/>
          </a:bodyPr>
          <a:lstStyle>
            <a:defPPr>
              <a:defRPr lang="zh-CN"/>
            </a:defPPr>
            <a:lvl1pPr defTabSz="914400">
              <a:lnSpc>
                <a:spcPct val="13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algn="ctr" defTabSz="1087755" indent="0" marL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algn="ctr" defTabSz="1087755" indent="0" marL="217551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algn="ctr" defTabSz="1087755" indent="0" marL="326263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algn="ctr" defTabSz="1087755" indent="0" marL="435038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algn="ctr" defTabSz="1087755" indent="0" marL="543814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algn="ctr" defTabSz="1087755" indent="0" marL="652589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algn="ctr" defTabSz="1087755" indent="0" marL="761365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algn="ctr" defTabSz="1087755" indent="0" marL="870140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altLang="en-US" b="1" sz="3100" lang="zh-CN">
                <a:solidFill>
                  <a:srgbClr val="800000"/>
                </a:solidFill>
                <a:latin typeface="Calibri" panose="020F0502020204030204" pitchFamily="34" charset="0"/>
                <a:ea typeface="Calibri" panose="020F0502020204030204" pitchFamily="34" charset="0"/>
                <a:sym typeface="+mn-lt"/>
              </a:rPr>
              <a:t>The elbow suggests 5 clusters</a:t>
            </a:r>
            <a:endParaRPr altLang="en-US" b="1" sz="3100" lang="zh-CN">
              <a:solidFill>
                <a:srgbClr val="800000"/>
              </a:solidFill>
              <a:latin typeface="Calibri" panose="020F0502020204030204" pitchFamily="34" charset="0"/>
              <a:ea typeface="Calibri" panose="020F0502020204030204" pitchFamily="34" charset="0"/>
              <a:sym typeface="+mn-lt"/>
            </a:endParaRPr>
          </a:p>
        </p:txBody>
      </p:sp>
      <p:sp>
        <p:nvSpPr>
          <p:cNvPr id="1048761" name="Freeform 307"/>
          <p:cNvSpPr>
            <a:spLocks noChangeArrowheads="1"/>
          </p:cNvSpPr>
          <p:nvPr/>
        </p:nvSpPr>
        <p:spPr bwMode="auto">
          <a:xfrm>
            <a:off x="851933" y="5090936"/>
            <a:ext cx="1756833" cy="207433"/>
          </a:xfrm>
          <a:custGeom>
            <a:avLst/>
            <a:gdLst>
              <a:gd name="T0" fmla="*/ 2147483646 w 442"/>
              <a:gd name="T1" fmla="*/ 2147483646 h 52"/>
              <a:gd name="T2" fmla="*/ 2147483646 w 442"/>
              <a:gd name="T3" fmla="*/ 2147483646 h 52"/>
              <a:gd name="T4" fmla="*/ 2147483646 w 442"/>
              <a:gd name="T5" fmla="*/ 0 h 52"/>
              <a:gd name="T6" fmla="*/ 2147483646 w 442"/>
              <a:gd name="T7" fmla="*/ 2147483646 h 52"/>
              <a:gd name="T8" fmla="*/ 0 w 442"/>
              <a:gd name="T9" fmla="*/ 2147483646 h 52"/>
              <a:gd name="T10" fmla="*/ 2147483646 w 442"/>
              <a:gd name="T11" fmla="*/ 2147483646 h 52"/>
              <a:gd name="T12" fmla="*/ 2147483646 w 442"/>
              <a:gd name="T13" fmla="*/ 2147483646 h 52"/>
              <a:gd name="T14" fmla="*/ 2147483646 w 442"/>
              <a:gd name="T15" fmla="*/ 2147483646 h 52"/>
              <a:gd name="T16" fmla="*/ 2147483646 w 442"/>
              <a:gd name="T17" fmla="*/ 2147483646 h 52"/>
              <a:gd name="T18" fmla="*/ 2147483646 w 442"/>
              <a:gd name="T19" fmla="*/ 2147483646 h 5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442"/>
              <a:gd name="T31" fmla="*/ 0 h 52"/>
              <a:gd name="T32" fmla="*/ 442 w 442"/>
              <a:gd name="T33" fmla="*/ 52 h 5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442" h="52">
                <a:moveTo>
                  <a:pt x="442" y="12"/>
                </a:moveTo>
                <a:lnTo>
                  <a:pt x="28" y="12"/>
                </a:lnTo>
                <a:lnTo>
                  <a:pt x="28" y="0"/>
                </a:lnTo>
                <a:lnTo>
                  <a:pt x="14" y="12"/>
                </a:lnTo>
                <a:lnTo>
                  <a:pt x="0" y="26"/>
                </a:lnTo>
                <a:lnTo>
                  <a:pt x="14" y="38"/>
                </a:lnTo>
                <a:lnTo>
                  <a:pt x="28" y="52"/>
                </a:lnTo>
                <a:lnTo>
                  <a:pt x="28" y="38"/>
                </a:lnTo>
                <a:lnTo>
                  <a:pt x="442" y="38"/>
                </a:lnTo>
                <a:lnTo>
                  <a:pt x="442" y="12"/>
                </a:ln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p>
            <a:endParaRPr altLang="en-US" sz="2400" lang="zh-CN"/>
          </a:p>
        </p:txBody>
      </p:sp>
      <p:pic>
        <p:nvPicPr>
          <p:cNvPr id="2097168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3647120" y="463612"/>
            <a:ext cx="7850909" cy="5437909"/>
          </a:xfrm>
          <a:prstGeom prst="rect"/>
        </p:spPr>
      </p:pic>
      <p:sp>
        <p:nvSpPr>
          <p:cNvPr id="1048762" name=""/>
          <p:cNvSpPr txBox="1"/>
          <p:nvPr/>
        </p:nvSpPr>
        <p:spPr>
          <a:xfrm>
            <a:off x="608765" y="88860"/>
            <a:ext cx="4000000" cy="929639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70C0"/>
                </a:solidFill>
              </a:rPr>
              <a:t>CLUSTER</a:t>
            </a:r>
            <a:r>
              <a:rPr sz="2800" lang="en-US">
                <a:solidFill>
                  <a:srgbClr val="0070C0"/>
                </a:solidFill>
              </a:rPr>
              <a:t>ING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A</a:t>
            </a:r>
            <a:r>
              <a:rPr sz="2800" lang="en-US">
                <a:solidFill>
                  <a:srgbClr val="0070C0"/>
                </a:solidFill>
              </a:rPr>
              <a:t>R</a:t>
            </a:r>
            <a:r>
              <a:rPr sz="2800" lang="en-US">
                <a:solidFill>
                  <a:srgbClr val="0070C0"/>
                </a:solidFill>
              </a:rPr>
              <a:t>B</a:t>
            </a:r>
            <a:r>
              <a:rPr sz="2800" lang="en-US">
                <a:solidFill>
                  <a:srgbClr val="0070C0"/>
                </a:solidFill>
              </a:rPr>
              <a:t>Y</a:t>
            </a:r>
            <a:r>
              <a:rPr sz="2800" lang="en-US">
                <a:solidFill>
                  <a:srgbClr val="0070C0"/>
                </a:solidFill>
              </a:rPr>
              <a:t> </a:t>
            </a:r>
            <a:r>
              <a:rPr sz="2800" lang="en-US">
                <a:solidFill>
                  <a:srgbClr val="0070C0"/>
                </a:solidFill>
              </a:rPr>
              <a:t>V</a:t>
            </a:r>
            <a:r>
              <a:rPr sz="2800" lang="en-US">
                <a:solidFill>
                  <a:srgbClr val="0070C0"/>
                </a:solidFill>
              </a:rPr>
              <a:t>E</a:t>
            </a:r>
            <a:r>
              <a:rPr sz="2800" lang="en-US">
                <a:solidFill>
                  <a:srgbClr val="0070C0"/>
                </a:solidFill>
              </a:rPr>
              <a:t>N</a:t>
            </a:r>
            <a:r>
              <a:rPr sz="2800" lang="en-US">
                <a:solidFill>
                  <a:srgbClr val="0070C0"/>
                </a:solidFill>
              </a:rPr>
              <a:t>UES</a:t>
            </a:r>
            <a:endParaRPr sz="2800"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anchor="ctr" rtlCol="0"/>
      <a:lstStyle>
        <a:defPPr algn="ctr"/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rtlCol="0" wrap="square">
        <a:spAutoFit/>
      </a:bodyPr>
      <a:lstStyle>
        <a:defPPr algn="l">
          <a:defRPr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</a:theme>
</file>

<file path=ppt/theme/theme2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演示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yun814</dc:creator>
  <cp:lastModifiedBy>tessa</cp:lastModifiedBy>
  <dcterms:created xsi:type="dcterms:W3CDTF">2018-02-24T13:23:00Z</dcterms:created>
  <dcterms:modified xsi:type="dcterms:W3CDTF">2020-12-29T13:35:20Z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2052-11.1.0.8806</vt:lpwstr>
  </property>
</Properties>
</file>